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64" r:id="rId4"/>
    <p:sldId id="259" r:id="rId5"/>
    <p:sldId id="261" r:id="rId6"/>
  </p:sldIdLst>
  <p:sldSz cx="7200900" cy="10080625"/>
  <p:notesSz cx="6797675" cy="9926638"/>
  <p:defaultTextStyle>
    <a:defPPr>
      <a:defRPr lang="fr-FR"/>
    </a:defPPr>
    <a:lvl1pPr marL="0" algn="l" defTabSz="463692" rtl="0" eaLnBrk="1" latinLnBrk="0" hangingPunct="1">
      <a:defRPr sz="900" kern="1200">
        <a:solidFill>
          <a:schemeClr val="tx1"/>
        </a:solidFill>
        <a:latin typeface="+mn-lt"/>
        <a:ea typeface="+mn-ea"/>
        <a:cs typeface="+mn-cs"/>
      </a:defRPr>
    </a:lvl1pPr>
    <a:lvl2pPr marL="231846" algn="l" defTabSz="463692" rtl="0" eaLnBrk="1" latinLnBrk="0" hangingPunct="1">
      <a:defRPr sz="900" kern="1200">
        <a:solidFill>
          <a:schemeClr val="tx1"/>
        </a:solidFill>
        <a:latin typeface="+mn-lt"/>
        <a:ea typeface="+mn-ea"/>
        <a:cs typeface="+mn-cs"/>
      </a:defRPr>
    </a:lvl2pPr>
    <a:lvl3pPr marL="463692" algn="l" defTabSz="463692" rtl="0" eaLnBrk="1" latinLnBrk="0" hangingPunct="1">
      <a:defRPr sz="900" kern="1200">
        <a:solidFill>
          <a:schemeClr val="tx1"/>
        </a:solidFill>
        <a:latin typeface="+mn-lt"/>
        <a:ea typeface="+mn-ea"/>
        <a:cs typeface="+mn-cs"/>
      </a:defRPr>
    </a:lvl3pPr>
    <a:lvl4pPr marL="695538" algn="l" defTabSz="463692" rtl="0" eaLnBrk="1" latinLnBrk="0" hangingPunct="1">
      <a:defRPr sz="900" kern="1200">
        <a:solidFill>
          <a:schemeClr val="tx1"/>
        </a:solidFill>
        <a:latin typeface="+mn-lt"/>
        <a:ea typeface="+mn-ea"/>
        <a:cs typeface="+mn-cs"/>
      </a:defRPr>
    </a:lvl4pPr>
    <a:lvl5pPr marL="927384" algn="l" defTabSz="463692" rtl="0" eaLnBrk="1" latinLnBrk="0" hangingPunct="1">
      <a:defRPr sz="900" kern="1200">
        <a:solidFill>
          <a:schemeClr val="tx1"/>
        </a:solidFill>
        <a:latin typeface="+mn-lt"/>
        <a:ea typeface="+mn-ea"/>
        <a:cs typeface="+mn-cs"/>
      </a:defRPr>
    </a:lvl5pPr>
    <a:lvl6pPr marL="1159231" algn="l" defTabSz="463692" rtl="0" eaLnBrk="1" latinLnBrk="0" hangingPunct="1">
      <a:defRPr sz="900" kern="1200">
        <a:solidFill>
          <a:schemeClr val="tx1"/>
        </a:solidFill>
        <a:latin typeface="+mn-lt"/>
        <a:ea typeface="+mn-ea"/>
        <a:cs typeface="+mn-cs"/>
      </a:defRPr>
    </a:lvl6pPr>
    <a:lvl7pPr marL="1391077" algn="l" defTabSz="463692" rtl="0" eaLnBrk="1" latinLnBrk="0" hangingPunct="1">
      <a:defRPr sz="900" kern="1200">
        <a:solidFill>
          <a:schemeClr val="tx1"/>
        </a:solidFill>
        <a:latin typeface="+mn-lt"/>
        <a:ea typeface="+mn-ea"/>
        <a:cs typeface="+mn-cs"/>
      </a:defRPr>
    </a:lvl7pPr>
    <a:lvl8pPr marL="1622923" algn="l" defTabSz="463692" rtl="0" eaLnBrk="1" latinLnBrk="0" hangingPunct="1">
      <a:defRPr sz="900" kern="1200">
        <a:solidFill>
          <a:schemeClr val="tx1"/>
        </a:solidFill>
        <a:latin typeface="+mn-lt"/>
        <a:ea typeface="+mn-ea"/>
        <a:cs typeface="+mn-cs"/>
      </a:defRPr>
    </a:lvl8pPr>
    <a:lvl9pPr marL="1854769" algn="l" defTabSz="463692"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p15:clr>
            <a:srgbClr val="A4A3A4"/>
          </p15:clr>
        </p15:guide>
        <p15:guide id="2" pos="22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2635" y="72"/>
      </p:cViewPr>
      <p:guideLst>
        <p:guide orient="horz" pos="3175"/>
        <p:guide pos="22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40068" y="3131530"/>
            <a:ext cx="6120765" cy="2160800"/>
          </a:xfrm>
        </p:spPr>
        <p:txBody>
          <a:bodyPr/>
          <a:lstStyle/>
          <a:p>
            <a:r>
              <a:rPr lang="fr-FR"/>
              <a:t>Cliquez pour modifier le style du titre</a:t>
            </a:r>
          </a:p>
        </p:txBody>
      </p:sp>
      <p:sp>
        <p:nvSpPr>
          <p:cNvPr id="3" name="Sous-titre 2"/>
          <p:cNvSpPr>
            <a:spLocks noGrp="1"/>
          </p:cNvSpPr>
          <p:nvPr>
            <p:ph type="subTitle" idx="1"/>
          </p:nvPr>
        </p:nvSpPr>
        <p:spPr>
          <a:xfrm>
            <a:off x="1080135" y="5712354"/>
            <a:ext cx="5040630" cy="2576160"/>
          </a:xfrm>
        </p:spPr>
        <p:txBody>
          <a:bodyPr/>
          <a:lstStyle>
            <a:lvl1pPr marL="0" indent="0" algn="ctr">
              <a:buNone/>
              <a:defRPr>
                <a:solidFill>
                  <a:schemeClr val="tx1">
                    <a:tint val="75000"/>
                  </a:schemeClr>
                </a:solidFill>
              </a:defRPr>
            </a:lvl1pPr>
            <a:lvl2pPr marL="231846" indent="0" algn="ctr">
              <a:buNone/>
              <a:defRPr>
                <a:solidFill>
                  <a:schemeClr val="tx1">
                    <a:tint val="75000"/>
                  </a:schemeClr>
                </a:solidFill>
              </a:defRPr>
            </a:lvl2pPr>
            <a:lvl3pPr marL="463692" indent="0" algn="ctr">
              <a:buNone/>
              <a:defRPr>
                <a:solidFill>
                  <a:schemeClr val="tx1">
                    <a:tint val="75000"/>
                  </a:schemeClr>
                </a:solidFill>
              </a:defRPr>
            </a:lvl3pPr>
            <a:lvl4pPr marL="695538" indent="0" algn="ctr">
              <a:buNone/>
              <a:defRPr>
                <a:solidFill>
                  <a:schemeClr val="tx1">
                    <a:tint val="75000"/>
                  </a:schemeClr>
                </a:solidFill>
              </a:defRPr>
            </a:lvl4pPr>
            <a:lvl5pPr marL="927384" indent="0" algn="ctr">
              <a:buNone/>
              <a:defRPr>
                <a:solidFill>
                  <a:schemeClr val="tx1">
                    <a:tint val="75000"/>
                  </a:schemeClr>
                </a:solidFill>
              </a:defRPr>
            </a:lvl5pPr>
            <a:lvl6pPr marL="1159231" indent="0" algn="ctr">
              <a:buNone/>
              <a:defRPr>
                <a:solidFill>
                  <a:schemeClr val="tx1">
                    <a:tint val="75000"/>
                  </a:schemeClr>
                </a:solidFill>
              </a:defRPr>
            </a:lvl6pPr>
            <a:lvl7pPr marL="1391077" indent="0" algn="ctr">
              <a:buNone/>
              <a:defRPr>
                <a:solidFill>
                  <a:schemeClr val="tx1">
                    <a:tint val="75000"/>
                  </a:schemeClr>
                </a:solidFill>
              </a:defRPr>
            </a:lvl7pPr>
            <a:lvl8pPr marL="1622923" indent="0" algn="ctr">
              <a:buNone/>
              <a:defRPr>
                <a:solidFill>
                  <a:schemeClr val="tx1">
                    <a:tint val="75000"/>
                  </a:schemeClr>
                </a:solidFill>
              </a:defRPr>
            </a:lvl8pPr>
            <a:lvl9pPr marL="1854769"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03/09/2024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03/09/2024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220653" y="403696"/>
            <a:ext cx="1620203" cy="8601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360045" y="403696"/>
            <a:ext cx="4740592" cy="8601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03/09/2024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03/09/2024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68820" y="6477737"/>
            <a:ext cx="6120765" cy="2002124"/>
          </a:xfrm>
        </p:spPr>
        <p:txBody>
          <a:bodyPr anchor="t"/>
          <a:lstStyle>
            <a:lvl1pPr algn="l">
              <a:defRPr sz="2000" b="1" cap="all"/>
            </a:lvl1pPr>
          </a:lstStyle>
          <a:p>
            <a:r>
              <a:rPr lang="fr-FR"/>
              <a:t>Cliquez pour modifier le style du titre</a:t>
            </a:r>
          </a:p>
        </p:txBody>
      </p:sp>
      <p:sp>
        <p:nvSpPr>
          <p:cNvPr id="3" name="Espace réservé du texte 2"/>
          <p:cNvSpPr>
            <a:spLocks noGrp="1"/>
          </p:cNvSpPr>
          <p:nvPr>
            <p:ph type="body" idx="1"/>
          </p:nvPr>
        </p:nvSpPr>
        <p:spPr>
          <a:xfrm>
            <a:off x="568820" y="4272601"/>
            <a:ext cx="6120765" cy="2205135"/>
          </a:xfrm>
        </p:spPr>
        <p:txBody>
          <a:bodyPr anchor="b"/>
          <a:lstStyle>
            <a:lvl1pPr marL="0" indent="0">
              <a:buNone/>
              <a:defRPr sz="1000">
                <a:solidFill>
                  <a:schemeClr val="tx1">
                    <a:tint val="75000"/>
                  </a:schemeClr>
                </a:solidFill>
              </a:defRPr>
            </a:lvl1pPr>
            <a:lvl2pPr marL="231846" indent="0">
              <a:buNone/>
              <a:defRPr sz="900">
                <a:solidFill>
                  <a:schemeClr val="tx1">
                    <a:tint val="75000"/>
                  </a:schemeClr>
                </a:solidFill>
              </a:defRPr>
            </a:lvl2pPr>
            <a:lvl3pPr marL="463692" indent="0">
              <a:buNone/>
              <a:defRPr sz="800">
                <a:solidFill>
                  <a:schemeClr val="tx1">
                    <a:tint val="75000"/>
                  </a:schemeClr>
                </a:solidFill>
              </a:defRPr>
            </a:lvl3pPr>
            <a:lvl4pPr marL="695538" indent="0">
              <a:buNone/>
              <a:defRPr sz="700">
                <a:solidFill>
                  <a:schemeClr val="tx1">
                    <a:tint val="75000"/>
                  </a:schemeClr>
                </a:solidFill>
              </a:defRPr>
            </a:lvl4pPr>
            <a:lvl5pPr marL="927384" indent="0">
              <a:buNone/>
              <a:defRPr sz="700">
                <a:solidFill>
                  <a:schemeClr val="tx1">
                    <a:tint val="75000"/>
                  </a:schemeClr>
                </a:solidFill>
              </a:defRPr>
            </a:lvl5pPr>
            <a:lvl6pPr marL="1159231" indent="0">
              <a:buNone/>
              <a:defRPr sz="700">
                <a:solidFill>
                  <a:schemeClr val="tx1">
                    <a:tint val="75000"/>
                  </a:schemeClr>
                </a:solidFill>
              </a:defRPr>
            </a:lvl6pPr>
            <a:lvl7pPr marL="1391077" indent="0">
              <a:buNone/>
              <a:defRPr sz="700">
                <a:solidFill>
                  <a:schemeClr val="tx1">
                    <a:tint val="75000"/>
                  </a:schemeClr>
                </a:solidFill>
              </a:defRPr>
            </a:lvl7pPr>
            <a:lvl8pPr marL="1622923" indent="0">
              <a:buNone/>
              <a:defRPr sz="700">
                <a:solidFill>
                  <a:schemeClr val="tx1">
                    <a:tint val="75000"/>
                  </a:schemeClr>
                </a:solidFill>
              </a:defRPr>
            </a:lvl8pPr>
            <a:lvl9pPr marL="1854769" indent="0">
              <a:buNone/>
              <a:defRPr sz="7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03/09/2024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60045" y="2352149"/>
            <a:ext cx="3180397" cy="6652746"/>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660458" y="2352149"/>
            <a:ext cx="3180397" cy="6652746"/>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CB28BCD-AFB3-49D9-8F1D-70117E8E5D62}" type="datetimeFigureOut">
              <a:rPr lang="fr-FR" smtClean="0"/>
              <a:pPr/>
              <a:t>03/09/2024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360049" y="2256473"/>
            <a:ext cx="3181650" cy="940391"/>
          </a:xfrm>
        </p:spPr>
        <p:txBody>
          <a:bodyPr anchor="b"/>
          <a:lstStyle>
            <a:lvl1pPr marL="0" indent="0">
              <a:buNone/>
              <a:defRPr sz="1200" b="1"/>
            </a:lvl1pPr>
            <a:lvl2pPr marL="231846" indent="0">
              <a:buNone/>
              <a:defRPr sz="1000" b="1"/>
            </a:lvl2pPr>
            <a:lvl3pPr marL="463692" indent="0">
              <a:buNone/>
              <a:defRPr sz="900" b="1"/>
            </a:lvl3pPr>
            <a:lvl4pPr marL="695538" indent="0">
              <a:buNone/>
              <a:defRPr sz="800" b="1"/>
            </a:lvl4pPr>
            <a:lvl5pPr marL="927384" indent="0">
              <a:buNone/>
              <a:defRPr sz="800" b="1"/>
            </a:lvl5pPr>
            <a:lvl6pPr marL="1159231" indent="0">
              <a:buNone/>
              <a:defRPr sz="800" b="1"/>
            </a:lvl6pPr>
            <a:lvl7pPr marL="1391077" indent="0">
              <a:buNone/>
              <a:defRPr sz="800" b="1"/>
            </a:lvl7pPr>
            <a:lvl8pPr marL="1622923" indent="0">
              <a:buNone/>
              <a:defRPr sz="800" b="1"/>
            </a:lvl8pPr>
            <a:lvl9pPr marL="1854769" indent="0">
              <a:buNone/>
              <a:defRPr sz="800" b="1"/>
            </a:lvl9pPr>
          </a:lstStyle>
          <a:p>
            <a:pPr lvl="0"/>
            <a:r>
              <a:rPr lang="fr-FR"/>
              <a:t>Cliquez pour modifier les styles du texte du masque</a:t>
            </a:r>
          </a:p>
        </p:txBody>
      </p:sp>
      <p:sp>
        <p:nvSpPr>
          <p:cNvPr id="4" name="Espace réservé du contenu 3"/>
          <p:cNvSpPr>
            <a:spLocks noGrp="1"/>
          </p:cNvSpPr>
          <p:nvPr>
            <p:ph sz="half" idx="2"/>
          </p:nvPr>
        </p:nvSpPr>
        <p:spPr>
          <a:xfrm>
            <a:off x="360049" y="3196865"/>
            <a:ext cx="3181650" cy="5808027"/>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657965" y="2256473"/>
            <a:ext cx="3182894" cy="940391"/>
          </a:xfrm>
        </p:spPr>
        <p:txBody>
          <a:bodyPr anchor="b"/>
          <a:lstStyle>
            <a:lvl1pPr marL="0" indent="0">
              <a:buNone/>
              <a:defRPr sz="1200" b="1"/>
            </a:lvl1pPr>
            <a:lvl2pPr marL="231846" indent="0">
              <a:buNone/>
              <a:defRPr sz="1000" b="1"/>
            </a:lvl2pPr>
            <a:lvl3pPr marL="463692" indent="0">
              <a:buNone/>
              <a:defRPr sz="900" b="1"/>
            </a:lvl3pPr>
            <a:lvl4pPr marL="695538" indent="0">
              <a:buNone/>
              <a:defRPr sz="800" b="1"/>
            </a:lvl4pPr>
            <a:lvl5pPr marL="927384" indent="0">
              <a:buNone/>
              <a:defRPr sz="800" b="1"/>
            </a:lvl5pPr>
            <a:lvl6pPr marL="1159231" indent="0">
              <a:buNone/>
              <a:defRPr sz="800" b="1"/>
            </a:lvl6pPr>
            <a:lvl7pPr marL="1391077" indent="0">
              <a:buNone/>
              <a:defRPr sz="800" b="1"/>
            </a:lvl7pPr>
            <a:lvl8pPr marL="1622923" indent="0">
              <a:buNone/>
              <a:defRPr sz="800" b="1"/>
            </a:lvl8pPr>
            <a:lvl9pPr marL="1854769" indent="0">
              <a:buNone/>
              <a:defRPr sz="800" b="1"/>
            </a:lvl9pPr>
          </a:lstStyle>
          <a:p>
            <a:pPr lvl="0"/>
            <a:r>
              <a:rPr lang="fr-FR"/>
              <a:t>Cliquez pour modifier les styles du texte du masque</a:t>
            </a:r>
          </a:p>
        </p:txBody>
      </p:sp>
      <p:sp>
        <p:nvSpPr>
          <p:cNvPr id="6" name="Espace réservé du contenu 5"/>
          <p:cNvSpPr>
            <a:spLocks noGrp="1"/>
          </p:cNvSpPr>
          <p:nvPr>
            <p:ph sz="quarter" idx="4"/>
          </p:nvPr>
        </p:nvSpPr>
        <p:spPr>
          <a:xfrm>
            <a:off x="3657965" y="3196865"/>
            <a:ext cx="3182894" cy="5808027"/>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CB28BCD-AFB3-49D9-8F1D-70117E8E5D62}" type="datetimeFigureOut">
              <a:rPr lang="fr-FR" smtClean="0"/>
              <a:pPr/>
              <a:t>03/09/2024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7CB28BCD-AFB3-49D9-8F1D-70117E8E5D62}" type="datetimeFigureOut">
              <a:rPr lang="fr-FR" smtClean="0"/>
              <a:pPr/>
              <a:t>03/09/2024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B28BCD-AFB3-49D9-8F1D-70117E8E5D62}" type="datetimeFigureOut">
              <a:rPr lang="fr-FR" smtClean="0"/>
              <a:pPr/>
              <a:t>03/09/2024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0050" y="401361"/>
            <a:ext cx="2369044" cy="1708107"/>
          </a:xfrm>
        </p:spPr>
        <p:txBody>
          <a:bodyPr anchor="b"/>
          <a:lstStyle>
            <a:lvl1pPr algn="l">
              <a:defRPr sz="1000" b="1"/>
            </a:lvl1pPr>
          </a:lstStyle>
          <a:p>
            <a:r>
              <a:rPr lang="fr-FR"/>
              <a:t>Cliquez pour modifier le style du titre</a:t>
            </a:r>
          </a:p>
        </p:txBody>
      </p:sp>
      <p:sp>
        <p:nvSpPr>
          <p:cNvPr id="3" name="Espace réservé du contenu 2"/>
          <p:cNvSpPr>
            <a:spLocks noGrp="1"/>
          </p:cNvSpPr>
          <p:nvPr>
            <p:ph idx="1"/>
          </p:nvPr>
        </p:nvSpPr>
        <p:spPr>
          <a:xfrm>
            <a:off x="2815356" y="401361"/>
            <a:ext cx="4025503" cy="860353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60050" y="2109466"/>
            <a:ext cx="2369044" cy="6895428"/>
          </a:xfrm>
        </p:spPr>
        <p:txBody>
          <a:bodyPr/>
          <a:lstStyle>
            <a:lvl1pPr marL="0" indent="0">
              <a:buNone/>
              <a:defRPr sz="700"/>
            </a:lvl1pPr>
            <a:lvl2pPr marL="231846" indent="0">
              <a:buNone/>
              <a:defRPr sz="600"/>
            </a:lvl2pPr>
            <a:lvl3pPr marL="463692" indent="0">
              <a:buNone/>
              <a:defRPr sz="500"/>
            </a:lvl3pPr>
            <a:lvl4pPr marL="695538" indent="0">
              <a:buNone/>
              <a:defRPr sz="500"/>
            </a:lvl4pPr>
            <a:lvl5pPr marL="927384" indent="0">
              <a:buNone/>
              <a:defRPr sz="500"/>
            </a:lvl5pPr>
            <a:lvl6pPr marL="1159231" indent="0">
              <a:buNone/>
              <a:defRPr sz="500"/>
            </a:lvl6pPr>
            <a:lvl7pPr marL="1391077" indent="0">
              <a:buNone/>
              <a:defRPr sz="500"/>
            </a:lvl7pPr>
            <a:lvl8pPr marL="1622923" indent="0">
              <a:buNone/>
              <a:defRPr sz="500"/>
            </a:lvl8pPr>
            <a:lvl9pPr marL="1854769" indent="0">
              <a:buNone/>
              <a:defRPr sz="5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CB28BCD-AFB3-49D9-8F1D-70117E8E5D62}" type="datetimeFigureOut">
              <a:rPr lang="fr-FR" smtClean="0"/>
              <a:pPr/>
              <a:t>03/09/2024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11429" y="7056439"/>
            <a:ext cx="4320540" cy="833053"/>
          </a:xfrm>
        </p:spPr>
        <p:txBody>
          <a:bodyPr anchor="b"/>
          <a:lstStyle>
            <a:lvl1pPr algn="l">
              <a:defRPr sz="1000" b="1"/>
            </a:lvl1pPr>
          </a:lstStyle>
          <a:p>
            <a:r>
              <a:rPr lang="fr-FR"/>
              <a:t>Cliquez pour modifier le style du titre</a:t>
            </a:r>
          </a:p>
        </p:txBody>
      </p:sp>
      <p:sp>
        <p:nvSpPr>
          <p:cNvPr id="3" name="Espace réservé pour une image  2"/>
          <p:cNvSpPr>
            <a:spLocks noGrp="1"/>
          </p:cNvSpPr>
          <p:nvPr>
            <p:ph type="pic" idx="1"/>
          </p:nvPr>
        </p:nvSpPr>
        <p:spPr>
          <a:xfrm>
            <a:off x="1411429" y="900721"/>
            <a:ext cx="4320540" cy="6048375"/>
          </a:xfrm>
        </p:spPr>
        <p:txBody>
          <a:bodyPr/>
          <a:lstStyle>
            <a:lvl1pPr marL="0" indent="0">
              <a:buNone/>
              <a:defRPr sz="1600"/>
            </a:lvl1pPr>
            <a:lvl2pPr marL="231846" indent="0">
              <a:buNone/>
              <a:defRPr sz="1400"/>
            </a:lvl2pPr>
            <a:lvl3pPr marL="463692" indent="0">
              <a:buNone/>
              <a:defRPr sz="1200"/>
            </a:lvl3pPr>
            <a:lvl4pPr marL="695538" indent="0">
              <a:buNone/>
              <a:defRPr sz="1000"/>
            </a:lvl4pPr>
            <a:lvl5pPr marL="927384" indent="0">
              <a:buNone/>
              <a:defRPr sz="1000"/>
            </a:lvl5pPr>
            <a:lvl6pPr marL="1159231" indent="0">
              <a:buNone/>
              <a:defRPr sz="1000"/>
            </a:lvl6pPr>
            <a:lvl7pPr marL="1391077" indent="0">
              <a:buNone/>
              <a:defRPr sz="1000"/>
            </a:lvl7pPr>
            <a:lvl8pPr marL="1622923" indent="0">
              <a:buNone/>
              <a:defRPr sz="1000"/>
            </a:lvl8pPr>
            <a:lvl9pPr marL="1854769" indent="0">
              <a:buNone/>
              <a:defRPr sz="1000"/>
            </a:lvl9pPr>
          </a:lstStyle>
          <a:p>
            <a:endParaRPr lang="fr-FR"/>
          </a:p>
        </p:txBody>
      </p:sp>
      <p:sp>
        <p:nvSpPr>
          <p:cNvPr id="4" name="Espace réservé du texte 3"/>
          <p:cNvSpPr>
            <a:spLocks noGrp="1"/>
          </p:cNvSpPr>
          <p:nvPr>
            <p:ph type="body" sz="half" idx="2"/>
          </p:nvPr>
        </p:nvSpPr>
        <p:spPr>
          <a:xfrm>
            <a:off x="1411429" y="7889492"/>
            <a:ext cx="4320540" cy="1183072"/>
          </a:xfrm>
        </p:spPr>
        <p:txBody>
          <a:bodyPr/>
          <a:lstStyle>
            <a:lvl1pPr marL="0" indent="0">
              <a:buNone/>
              <a:defRPr sz="700"/>
            </a:lvl1pPr>
            <a:lvl2pPr marL="231846" indent="0">
              <a:buNone/>
              <a:defRPr sz="600"/>
            </a:lvl2pPr>
            <a:lvl3pPr marL="463692" indent="0">
              <a:buNone/>
              <a:defRPr sz="500"/>
            </a:lvl3pPr>
            <a:lvl4pPr marL="695538" indent="0">
              <a:buNone/>
              <a:defRPr sz="500"/>
            </a:lvl4pPr>
            <a:lvl5pPr marL="927384" indent="0">
              <a:buNone/>
              <a:defRPr sz="500"/>
            </a:lvl5pPr>
            <a:lvl6pPr marL="1159231" indent="0">
              <a:buNone/>
              <a:defRPr sz="500"/>
            </a:lvl6pPr>
            <a:lvl7pPr marL="1391077" indent="0">
              <a:buNone/>
              <a:defRPr sz="500"/>
            </a:lvl7pPr>
            <a:lvl8pPr marL="1622923" indent="0">
              <a:buNone/>
              <a:defRPr sz="500"/>
            </a:lvl8pPr>
            <a:lvl9pPr marL="1854769" indent="0">
              <a:buNone/>
              <a:defRPr sz="5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CB28BCD-AFB3-49D9-8F1D-70117E8E5D62}" type="datetimeFigureOut">
              <a:rPr lang="fr-FR" smtClean="0"/>
              <a:pPr/>
              <a:t>03/09/2024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0045" y="403693"/>
            <a:ext cx="6480810" cy="1680104"/>
          </a:xfrm>
          <a:prstGeom prst="rect">
            <a:avLst/>
          </a:prstGeom>
        </p:spPr>
        <p:txBody>
          <a:bodyPr vert="horz" lIns="46369" tIns="23185" rIns="46369" bIns="23185" rtlCol="0" anchor="ctr">
            <a:normAutofit/>
          </a:bodyPr>
          <a:lstStyle/>
          <a:p>
            <a:r>
              <a:rPr lang="fr-FR"/>
              <a:t>Cliquez pour modifier le style du titre</a:t>
            </a:r>
          </a:p>
        </p:txBody>
      </p:sp>
      <p:sp>
        <p:nvSpPr>
          <p:cNvPr id="3" name="Espace réservé du texte 2"/>
          <p:cNvSpPr>
            <a:spLocks noGrp="1"/>
          </p:cNvSpPr>
          <p:nvPr>
            <p:ph type="body" idx="1"/>
          </p:nvPr>
        </p:nvSpPr>
        <p:spPr>
          <a:xfrm>
            <a:off x="360045" y="2352149"/>
            <a:ext cx="6480810" cy="6652746"/>
          </a:xfrm>
          <a:prstGeom prst="rect">
            <a:avLst/>
          </a:prstGeom>
        </p:spPr>
        <p:txBody>
          <a:bodyPr vert="horz" lIns="46369" tIns="23185" rIns="46369" bIns="2318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60045" y="9343249"/>
            <a:ext cx="1680210" cy="536700"/>
          </a:xfrm>
          <a:prstGeom prst="rect">
            <a:avLst/>
          </a:prstGeom>
        </p:spPr>
        <p:txBody>
          <a:bodyPr vert="horz" lIns="46369" tIns="23185" rIns="46369" bIns="23185" rtlCol="0" anchor="ctr"/>
          <a:lstStyle>
            <a:lvl1pPr algn="l">
              <a:defRPr sz="600">
                <a:solidFill>
                  <a:schemeClr val="tx1">
                    <a:tint val="75000"/>
                  </a:schemeClr>
                </a:solidFill>
              </a:defRPr>
            </a:lvl1pPr>
          </a:lstStyle>
          <a:p>
            <a:fld id="{7CB28BCD-AFB3-49D9-8F1D-70117E8E5D62}" type="datetimeFigureOut">
              <a:rPr lang="fr-FR" smtClean="0"/>
              <a:pPr/>
              <a:t>03/09/2024</a:t>
            </a:fld>
            <a:endParaRPr lang="fr-FR"/>
          </a:p>
        </p:txBody>
      </p:sp>
      <p:sp>
        <p:nvSpPr>
          <p:cNvPr id="5" name="Espace réservé du pied de page 4"/>
          <p:cNvSpPr>
            <a:spLocks noGrp="1"/>
          </p:cNvSpPr>
          <p:nvPr>
            <p:ph type="ftr" sz="quarter" idx="3"/>
          </p:nvPr>
        </p:nvSpPr>
        <p:spPr>
          <a:xfrm>
            <a:off x="2460308" y="9343249"/>
            <a:ext cx="2280285" cy="536700"/>
          </a:xfrm>
          <a:prstGeom prst="rect">
            <a:avLst/>
          </a:prstGeom>
        </p:spPr>
        <p:txBody>
          <a:bodyPr vert="horz" lIns="46369" tIns="23185" rIns="46369" bIns="23185" rtlCol="0" anchor="ctr"/>
          <a:lstStyle>
            <a:lvl1pPr algn="ctr">
              <a:defRPr sz="6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160645" y="9343249"/>
            <a:ext cx="1680210" cy="536700"/>
          </a:xfrm>
          <a:prstGeom prst="rect">
            <a:avLst/>
          </a:prstGeom>
        </p:spPr>
        <p:txBody>
          <a:bodyPr vert="horz" lIns="46369" tIns="23185" rIns="46369" bIns="23185" rtlCol="0" anchor="ctr"/>
          <a:lstStyle>
            <a:lvl1pPr algn="r">
              <a:defRPr sz="600">
                <a:solidFill>
                  <a:schemeClr val="tx1">
                    <a:tint val="75000"/>
                  </a:schemeClr>
                </a:solidFill>
              </a:defRPr>
            </a:lvl1pPr>
          </a:lstStyle>
          <a:p>
            <a:fld id="{0C89E200-4565-40F1-A8C7-8EBF7B55326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3692" rtl="0" eaLnBrk="1" latinLnBrk="0" hangingPunct="1">
        <a:spcBef>
          <a:spcPct val="0"/>
        </a:spcBef>
        <a:buNone/>
        <a:defRPr sz="2200" kern="1200">
          <a:solidFill>
            <a:schemeClr val="tx1"/>
          </a:solidFill>
          <a:latin typeface="+mj-lt"/>
          <a:ea typeface="+mj-ea"/>
          <a:cs typeface="+mj-cs"/>
        </a:defRPr>
      </a:lvl1pPr>
    </p:titleStyle>
    <p:bodyStyle>
      <a:lvl1pPr marL="173885" indent="-173885" algn="l" defTabSz="463692"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6750" indent="-144904" algn="l" defTabSz="463692"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9615" indent="-115923" algn="l" defTabSz="463692"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11461"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43308"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75154"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507000"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38846"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70692"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fr-FR"/>
      </a:defPPr>
      <a:lvl1pPr marL="0" algn="l" defTabSz="463692" rtl="0" eaLnBrk="1" latinLnBrk="0" hangingPunct="1">
        <a:defRPr sz="900" kern="1200">
          <a:solidFill>
            <a:schemeClr val="tx1"/>
          </a:solidFill>
          <a:latin typeface="+mn-lt"/>
          <a:ea typeface="+mn-ea"/>
          <a:cs typeface="+mn-cs"/>
        </a:defRPr>
      </a:lvl1pPr>
      <a:lvl2pPr marL="231846" algn="l" defTabSz="463692" rtl="0" eaLnBrk="1" latinLnBrk="0" hangingPunct="1">
        <a:defRPr sz="900" kern="1200">
          <a:solidFill>
            <a:schemeClr val="tx1"/>
          </a:solidFill>
          <a:latin typeface="+mn-lt"/>
          <a:ea typeface="+mn-ea"/>
          <a:cs typeface="+mn-cs"/>
        </a:defRPr>
      </a:lvl2pPr>
      <a:lvl3pPr marL="463692" algn="l" defTabSz="463692" rtl="0" eaLnBrk="1" latinLnBrk="0" hangingPunct="1">
        <a:defRPr sz="900" kern="1200">
          <a:solidFill>
            <a:schemeClr val="tx1"/>
          </a:solidFill>
          <a:latin typeface="+mn-lt"/>
          <a:ea typeface="+mn-ea"/>
          <a:cs typeface="+mn-cs"/>
        </a:defRPr>
      </a:lvl3pPr>
      <a:lvl4pPr marL="695538" algn="l" defTabSz="463692" rtl="0" eaLnBrk="1" latinLnBrk="0" hangingPunct="1">
        <a:defRPr sz="900" kern="1200">
          <a:solidFill>
            <a:schemeClr val="tx1"/>
          </a:solidFill>
          <a:latin typeface="+mn-lt"/>
          <a:ea typeface="+mn-ea"/>
          <a:cs typeface="+mn-cs"/>
        </a:defRPr>
      </a:lvl4pPr>
      <a:lvl5pPr marL="927384" algn="l" defTabSz="463692" rtl="0" eaLnBrk="1" latinLnBrk="0" hangingPunct="1">
        <a:defRPr sz="900" kern="1200">
          <a:solidFill>
            <a:schemeClr val="tx1"/>
          </a:solidFill>
          <a:latin typeface="+mn-lt"/>
          <a:ea typeface="+mn-ea"/>
          <a:cs typeface="+mn-cs"/>
        </a:defRPr>
      </a:lvl5pPr>
      <a:lvl6pPr marL="1159231" algn="l" defTabSz="463692" rtl="0" eaLnBrk="1" latinLnBrk="0" hangingPunct="1">
        <a:defRPr sz="900" kern="1200">
          <a:solidFill>
            <a:schemeClr val="tx1"/>
          </a:solidFill>
          <a:latin typeface="+mn-lt"/>
          <a:ea typeface="+mn-ea"/>
          <a:cs typeface="+mn-cs"/>
        </a:defRPr>
      </a:lvl6pPr>
      <a:lvl7pPr marL="1391077" algn="l" defTabSz="463692" rtl="0" eaLnBrk="1" latinLnBrk="0" hangingPunct="1">
        <a:defRPr sz="900" kern="1200">
          <a:solidFill>
            <a:schemeClr val="tx1"/>
          </a:solidFill>
          <a:latin typeface="+mn-lt"/>
          <a:ea typeface="+mn-ea"/>
          <a:cs typeface="+mn-cs"/>
        </a:defRPr>
      </a:lvl7pPr>
      <a:lvl8pPr marL="1622923" algn="l" defTabSz="463692" rtl="0" eaLnBrk="1" latinLnBrk="0" hangingPunct="1">
        <a:defRPr sz="900" kern="1200">
          <a:solidFill>
            <a:schemeClr val="tx1"/>
          </a:solidFill>
          <a:latin typeface="+mn-lt"/>
          <a:ea typeface="+mn-ea"/>
          <a:cs typeface="+mn-cs"/>
        </a:defRPr>
      </a:lvl8pPr>
      <a:lvl9pPr marL="1854769" algn="l" defTabSz="463692"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mailto:g.meziani@mongre.org/Messageri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g.meziani@mongre.org/"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clrChange>
              <a:clrFrom>
                <a:srgbClr val="FFFEF9"/>
              </a:clrFrom>
              <a:clrTo>
                <a:srgbClr val="FFFEF9">
                  <a:alpha val="0"/>
                </a:srgbClr>
              </a:clrTo>
            </a:clrChange>
          </a:blip>
          <a:srcRect/>
          <a:stretch>
            <a:fillRect/>
          </a:stretch>
        </p:blipFill>
        <p:spPr bwMode="auto">
          <a:xfrm>
            <a:off x="3952875" y="5267325"/>
            <a:ext cx="3248025" cy="4813300"/>
          </a:xfrm>
          <a:prstGeom prst="rect">
            <a:avLst/>
          </a:prstGeom>
          <a:noFill/>
          <a:ln w="9525">
            <a:noFill/>
            <a:miter lim="800000"/>
            <a:headEnd/>
            <a:tailEnd/>
          </a:ln>
        </p:spPr>
      </p:pic>
      <p:sp>
        <p:nvSpPr>
          <p:cNvPr id="5" name="Rectangle 4"/>
          <p:cNvSpPr/>
          <p:nvPr/>
        </p:nvSpPr>
        <p:spPr>
          <a:xfrm>
            <a:off x="3888482" y="5616376"/>
            <a:ext cx="2304256" cy="2376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3" descr="Logo Mongré"/>
          <p:cNvPicPr>
            <a:picLocks noChangeAspect="1" noChangeArrowheads="1"/>
          </p:cNvPicPr>
          <p:nvPr/>
        </p:nvPicPr>
        <p:blipFill>
          <a:blip r:embed="rId3" cstate="print"/>
          <a:srcRect/>
          <a:stretch>
            <a:fillRect/>
          </a:stretch>
        </p:blipFill>
        <p:spPr bwMode="auto">
          <a:xfrm>
            <a:off x="2400903" y="215776"/>
            <a:ext cx="2135651" cy="1368152"/>
          </a:xfrm>
          <a:prstGeom prst="rect">
            <a:avLst/>
          </a:prstGeom>
          <a:noFill/>
          <a:ln w="9525">
            <a:noFill/>
            <a:miter lim="800000"/>
            <a:headEnd/>
            <a:tailEnd/>
          </a:ln>
        </p:spPr>
      </p:pic>
      <p:sp>
        <p:nvSpPr>
          <p:cNvPr id="7" name="ZoneTexte 6"/>
          <p:cNvSpPr txBox="1"/>
          <p:nvPr/>
        </p:nvSpPr>
        <p:spPr>
          <a:xfrm>
            <a:off x="0" y="2808064"/>
            <a:ext cx="7200900" cy="2292935"/>
          </a:xfrm>
          <a:prstGeom prst="rect">
            <a:avLst/>
          </a:prstGeom>
          <a:noFill/>
        </p:spPr>
        <p:txBody>
          <a:bodyPr wrap="square" rtlCol="0">
            <a:spAutoFit/>
          </a:bodyPr>
          <a:lstStyle/>
          <a:p>
            <a:pPr algn="ctr"/>
            <a:endParaRPr lang="fr-FR" sz="2500" dirty="0">
              <a:solidFill>
                <a:srgbClr val="A50021"/>
              </a:solidFill>
              <a:latin typeface="Berlin Sans FB" pitchFamily="34" charset="0"/>
            </a:endParaRPr>
          </a:p>
          <a:p>
            <a:pPr algn="ctr"/>
            <a:r>
              <a:rPr lang="fr-FR" sz="2500" dirty="0">
                <a:solidFill>
                  <a:schemeClr val="tx2">
                    <a:lumMod val="75000"/>
                  </a:schemeClr>
                </a:solidFill>
                <a:latin typeface="Berlin Sans FB" pitchFamily="34" charset="0"/>
              </a:rPr>
              <a:t>Préparation scientifique</a:t>
            </a:r>
            <a:endParaRPr lang="fr-FR" sz="2800" b="1" dirty="0">
              <a:solidFill>
                <a:schemeClr val="tx2">
                  <a:lumMod val="75000"/>
                </a:schemeClr>
              </a:solidFill>
              <a:latin typeface="Berlin Sans FB" pitchFamily="34" charset="0"/>
              <a:cs typeface="Times New Roman" pitchFamily="18" charset="0"/>
            </a:endParaRPr>
          </a:p>
          <a:p>
            <a:pPr algn="ctr"/>
            <a:endParaRPr lang="fr-FR" sz="2800" b="1" dirty="0">
              <a:solidFill>
                <a:schemeClr val="tx2">
                  <a:lumMod val="75000"/>
                </a:schemeClr>
              </a:solidFill>
              <a:latin typeface="Berlin Sans FB" pitchFamily="34" charset="0"/>
              <a:cs typeface="Times New Roman" pitchFamily="18" charset="0"/>
            </a:endParaRPr>
          </a:p>
          <a:p>
            <a:pPr algn="ctr"/>
            <a:endParaRPr lang="fr-FR" sz="2800" b="1" dirty="0">
              <a:solidFill>
                <a:schemeClr val="tx2">
                  <a:lumMod val="75000"/>
                </a:schemeClr>
              </a:solidFill>
              <a:latin typeface="Berlin Sans FB" pitchFamily="34" charset="0"/>
              <a:cs typeface="Times New Roman" pitchFamily="18" charset="0"/>
            </a:endParaRPr>
          </a:p>
          <a:p>
            <a:pPr algn="ctr"/>
            <a:r>
              <a:rPr lang="fr-FR" sz="2800" b="1" dirty="0">
                <a:solidFill>
                  <a:schemeClr val="tx2">
                    <a:lumMod val="75000"/>
                  </a:schemeClr>
                </a:solidFill>
                <a:latin typeface="Berlin Sans FB" pitchFamily="34" charset="0"/>
                <a:cs typeface="Times New Roman" pitchFamily="18" charset="0"/>
              </a:rPr>
              <a:t>Dossier d’inscription</a:t>
            </a:r>
            <a:r>
              <a:rPr lang="fr-FR" sz="2500" dirty="0">
                <a:solidFill>
                  <a:schemeClr val="tx2">
                    <a:lumMod val="75000"/>
                  </a:schemeClr>
                </a:solidFill>
                <a:latin typeface="Berlin Sans FB" pitchFamily="34" charset="0"/>
              </a:rPr>
              <a:t> </a:t>
            </a:r>
          </a:p>
          <a:p>
            <a:pPr algn="ctr"/>
            <a:endParaRPr lang="fr-FR" dirty="0">
              <a:solidFill>
                <a:schemeClr val="tx2">
                  <a:lumMod val="75000"/>
                </a:schemeClr>
              </a:solidFill>
            </a:endParaRPr>
          </a:p>
        </p:txBody>
      </p:sp>
      <p:sp>
        <p:nvSpPr>
          <p:cNvPr id="8" name="Rectangle 7"/>
          <p:cNvSpPr/>
          <p:nvPr/>
        </p:nvSpPr>
        <p:spPr>
          <a:xfrm>
            <a:off x="0" y="9443833"/>
            <a:ext cx="3960540" cy="338554"/>
          </a:xfrm>
          <a:prstGeom prst="rect">
            <a:avLst/>
          </a:prstGeom>
        </p:spPr>
        <p:txBody>
          <a:bodyPr wrap="square">
            <a:spAutoFit/>
          </a:bodyPr>
          <a:lstStyle/>
          <a:p>
            <a:pPr algn="ctr" eaLnBrk="0" fontAlgn="base" hangingPunct="0">
              <a:spcBef>
                <a:spcPct val="0"/>
              </a:spcBef>
              <a:spcAft>
                <a:spcPct val="0"/>
              </a:spcAft>
            </a:pPr>
            <a:r>
              <a:rPr lang="fr-FR" sz="1600" dirty="0">
                <a:solidFill>
                  <a:schemeClr val="tx2">
                    <a:lumMod val="50000"/>
                  </a:schemeClr>
                </a:solidFill>
                <a:cs typeface="Times New Roman" pitchFamily="18" charset="0"/>
              </a:rPr>
              <a:t>Notre Dame de Mongré /  session 2024-2025</a:t>
            </a:r>
          </a:p>
        </p:txBody>
      </p:sp>
      <p:sp>
        <p:nvSpPr>
          <p:cNvPr id="10" name="Rectangle 9"/>
          <p:cNvSpPr/>
          <p:nvPr/>
        </p:nvSpPr>
        <p:spPr>
          <a:xfrm>
            <a:off x="6108855" y="7368318"/>
            <a:ext cx="21602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0" y="7704608"/>
            <a:ext cx="792138" cy="28803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Logo Mongré"/>
          <p:cNvPicPr>
            <a:picLocks noChangeAspect="1" noChangeArrowheads="1"/>
          </p:cNvPicPr>
          <p:nvPr/>
        </p:nvPicPr>
        <p:blipFill>
          <a:blip r:embed="rId2" cstate="print"/>
          <a:srcRect/>
          <a:stretch>
            <a:fillRect/>
          </a:stretch>
        </p:blipFill>
        <p:spPr bwMode="auto">
          <a:xfrm>
            <a:off x="2520330" y="143768"/>
            <a:ext cx="2023248" cy="1296144"/>
          </a:xfrm>
          <a:prstGeom prst="rect">
            <a:avLst/>
          </a:prstGeom>
          <a:noFill/>
          <a:ln w="9525">
            <a:noFill/>
            <a:miter lim="800000"/>
            <a:headEnd/>
            <a:tailEnd/>
          </a:ln>
        </p:spPr>
      </p:pic>
      <p:pic>
        <p:nvPicPr>
          <p:cNvPr id="6" name="Picture 4"/>
          <p:cNvPicPr>
            <a:picLocks noChangeAspect="1" noChangeArrowheads="1"/>
          </p:cNvPicPr>
          <p:nvPr/>
        </p:nvPicPr>
        <p:blipFill>
          <a:blip r:embed="rId3" cstate="print">
            <a:clrChange>
              <a:clrFrom>
                <a:srgbClr val="FFFEF9"/>
              </a:clrFrom>
              <a:clrTo>
                <a:srgbClr val="FFFEF9">
                  <a:alpha val="0"/>
                </a:srgbClr>
              </a:clrTo>
            </a:clrChange>
          </a:blip>
          <a:srcRect/>
          <a:stretch>
            <a:fillRect/>
          </a:stretch>
        </p:blipFill>
        <p:spPr bwMode="auto">
          <a:xfrm>
            <a:off x="4042642" y="5400351"/>
            <a:ext cx="3158258" cy="4680273"/>
          </a:xfrm>
          <a:prstGeom prst="rect">
            <a:avLst/>
          </a:prstGeom>
          <a:noFill/>
          <a:ln w="9525">
            <a:noFill/>
            <a:miter lim="800000"/>
            <a:headEnd/>
            <a:tailEnd/>
          </a:ln>
        </p:spPr>
      </p:pic>
      <p:sp>
        <p:nvSpPr>
          <p:cNvPr id="8" name="Rectangle 7"/>
          <p:cNvSpPr/>
          <p:nvPr/>
        </p:nvSpPr>
        <p:spPr>
          <a:xfrm>
            <a:off x="3888482" y="5616376"/>
            <a:ext cx="2304256" cy="2376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1"/>
          <p:cNvSpPr>
            <a:spLocks noChangeArrowheads="1"/>
          </p:cNvSpPr>
          <p:nvPr/>
        </p:nvSpPr>
        <p:spPr bwMode="auto">
          <a:xfrm>
            <a:off x="359792" y="1081616"/>
            <a:ext cx="6192986" cy="8332733"/>
          </a:xfrm>
          <a:prstGeom prst="rect">
            <a:avLst/>
          </a:prstGeom>
          <a:noFill/>
          <a:ln w="9525">
            <a:noFill/>
            <a:miter lim="800000"/>
            <a:headEnd/>
            <a:tailEnd/>
          </a:ln>
          <a:effectLst/>
        </p:spPr>
        <p:txBody>
          <a:bodyPr vert="horz" wrap="square" lIns="98746" tIns="49373" rIns="98746" bIns="49373" numCol="1" anchor="ctr" anchorCtr="0" compatLnSpc="1">
            <a:prstTxWarp prst="textNoShape">
              <a:avLst/>
            </a:prstTxWarp>
            <a:spAutoFit/>
          </a:bodyPr>
          <a:lstStyle/>
          <a:p>
            <a:pPr algn="just" fontAlgn="base">
              <a:spcBef>
                <a:spcPct val="0"/>
              </a:spcBef>
              <a:spcAft>
                <a:spcPct val="0"/>
              </a:spcAft>
            </a:pPr>
            <a:endParaRPr lang="fr-FR" sz="1300" dirty="0">
              <a:solidFill>
                <a:schemeClr val="bg1">
                  <a:lumMod val="50000"/>
                </a:schemeClr>
              </a:solidFill>
              <a:latin typeface="+mj-lt"/>
              <a:ea typeface="Calibri" pitchFamily="34" charset="0"/>
              <a:cs typeface="Times New Roman" pitchFamily="18" charset="0"/>
            </a:endParaRPr>
          </a:p>
          <a:p>
            <a:pPr algn="just" fontAlgn="base">
              <a:spcBef>
                <a:spcPct val="0"/>
              </a:spcBef>
              <a:spcAft>
                <a:spcPct val="0"/>
              </a:spcAft>
            </a:pPr>
            <a:endParaRPr lang="fr-FR" sz="1300" dirty="0">
              <a:solidFill>
                <a:schemeClr val="bg1">
                  <a:lumMod val="50000"/>
                </a:schemeClr>
              </a:solidFill>
              <a:latin typeface="+mj-lt"/>
              <a:ea typeface="Calibri" pitchFamily="34" charset="0"/>
              <a:cs typeface="Times New Roman" pitchFamily="18" charset="0"/>
            </a:endParaRPr>
          </a:p>
          <a:p>
            <a:pPr algn="just" fontAlgn="base">
              <a:spcBef>
                <a:spcPct val="0"/>
              </a:spcBef>
              <a:spcAft>
                <a:spcPct val="0"/>
              </a:spcAft>
            </a:pPr>
            <a:r>
              <a:rPr lang="fr-FR" sz="1600" dirty="0">
                <a:solidFill>
                  <a:schemeClr val="tx2">
                    <a:lumMod val="50000"/>
                  </a:schemeClr>
                </a:solidFill>
                <a:latin typeface="+mj-lt"/>
                <a:ea typeface="Calibri" pitchFamily="34" charset="0"/>
                <a:cs typeface="Times New Roman" pitchFamily="18" charset="0"/>
              </a:rPr>
              <a:t>Madame, Monsieur, </a:t>
            </a:r>
          </a:p>
          <a:p>
            <a:pPr algn="just" fontAlgn="base">
              <a:spcBef>
                <a:spcPct val="0"/>
              </a:spcBef>
              <a:spcAft>
                <a:spcPct val="0"/>
              </a:spcAft>
            </a:pPr>
            <a:r>
              <a:rPr lang="fr-FR" sz="1600" dirty="0">
                <a:solidFill>
                  <a:schemeClr val="tx2">
                    <a:lumMod val="50000"/>
                  </a:schemeClr>
                </a:solidFill>
                <a:latin typeface="+mj-lt"/>
                <a:ea typeface="Calibri" pitchFamily="34" charset="0"/>
                <a:cs typeface="Times New Roman" pitchFamily="18" charset="0"/>
              </a:rPr>
              <a:t>Cher(e) élève, </a:t>
            </a:r>
          </a:p>
          <a:p>
            <a:pPr algn="just" fontAlgn="base">
              <a:spcBef>
                <a:spcPct val="0"/>
              </a:spcBef>
              <a:spcAft>
                <a:spcPct val="0"/>
              </a:spcAft>
            </a:pPr>
            <a:endParaRPr lang="fr-FR" sz="1600" dirty="0">
              <a:solidFill>
                <a:schemeClr val="tx2">
                  <a:lumMod val="50000"/>
                </a:schemeClr>
              </a:solidFill>
              <a:latin typeface="+mj-lt"/>
              <a:ea typeface="Calibri" pitchFamily="34" charset="0"/>
              <a:cs typeface="Times New Roman" pitchFamily="18" charset="0"/>
            </a:endParaRPr>
          </a:p>
          <a:p>
            <a:pPr algn="just"/>
            <a:r>
              <a:rPr lang="fr-FR" sz="1600" b="1" dirty="0">
                <a:solidFill>
                  <a:schemeClr val="tx2">
                    <a:lumMod val="50000"/>
                  </a:schemeClr>
                </a:solidFill>
              </a:rPr>
              <a:t>Face aux demandes croissantes d’élèves souhaitant perfectionner leurs spécialités scientifiques, nous proposons à </a:t>
            </a:r>
            <a:r>
              <a:rPr lang="fr-FR" sz="1600" b="1" dirty="0" err="1">
                <a:solidFill>
                  <a:schemeClr val="tx2">
                    <a:lumMod val="50000"/>
                  </a:schemeClr>
                </a:solidFill>
              </a:rPr>
              <a:t>Mongré</a:t>
            </a:r>
            <a:r>
              <a:rPr lang="fr-FR" sz="1600" b="1" dirty="0">
                <a:solidFill>
                  <a:schemeClr val="tx2">
                    <a:lumMod val="50000"/>
                  </a:schemeClr>
                </a:solidFill>
              </a:rPr>
              <a:t> une </a:t>
            </a:r>
            <a:r>
              <a:rPr lang="fr-FR" sz="1600" b="1">
                <a:solidFill>
                  <a:schemeClr val="tx2">
                    <a:lumMod val="50000"/>
                  </a:schemeClr>
                </a:solidFill>
              </a:rPr>
              <a:t>préparation afin </a:t>
            </a:r>
            <a:r>
              <a:rPr lang="fr-FR" sz="1600" b="1" dirty="0">
                <a:solidFill>
                  <a:schemeClr val="tx2">
                    <a:lumMod val="50000"/>
                  </a:schemeClr>
                </a:solidFill>
              </a:rPr>
              <a:t>de revoir les programmes des spécialités scientifiques de 1</a:t>
            </a:r>
            <a:r>
              <a:rPr lang="fr-FR" sz="1600" b="1" baseline="30000" dirty="0">
                <a:solidFill>
                  <a:schemeClr val="tx2">
                    <a:lumMod val="50000"/>
                  </a:schemeClr>
                </a:solidFill>
              </a:rPr>
              <a:t>ère</a:t>
            </a:r>
            <a:r>
              <a:rPr lang="fr-FR" sz="1600" b="1" dirty="0">
                <a:solidFill>
                  <a:schemeClr val="tx2">
                    <a:lumMod val="50000"/>
                  </a:schemeClr>
                </a:solidFill>
              </a:rPr>
              <a:t> et de terminale.</a:t>
            </a:r>
          </a:p>
          <a:p>
            <a:pPr algn="just"/>
            <a:endParaRPr lang="fr-FR" sz="1600" dirty="0">
              <a:solidFill>
                <a:schemeClr val="tx2">
                  <a:lumMod val="50000"/>
                </a:schemeClr>
              </a:solidFill>
            </a:endParaRPr>
          </a:p>
          <a:p>
            <a:pPr algn="just"/>
            <a:r>
              <a:rPr lang="fr-FR" sz="1600" dirty="0">
                <a:solidFill>
                  <a:schemeClr val="tx2">
                    <a:lumMod val="50000"/>
                  </a:schemeClr>
                </a:solidFill>
              </a:rPr>
              <a:t>Ainsi la formule proposée au sein de l’établissement consiste à préparer les élèves dès le mois d’octobre avec une formule intensive d’une semaine pendant les vacances de la Toussaint afin de démarrer l’année avec des bases solides. En février, l’objectif est d’entrer dans une dynamique de concours en révisant le programme de terminale. Des modules de mathématiques, physique-chimie et biologie sont proposés ainsi qu’un concours blanc dans les conditions d’examen. </a:t>
            </a:r>
            <a:r>
              <a:rPr lang="fr-FR" sz="1600" b="1" dirty="0">
                <a:solidFill>
                  <a:schemeClr val="tx2">
                    <a:lumMod val="50000"/>
                  </a:schemeClr>
                </a:solidFill>
              </a:rPr>
              <a:t>Ainsi, un élève peut choisir une ou deux semaines ou bien encore cumuler les deux pour être encore mieux préparé !!!</a:t>
            </a:r>
            <a:endParaRPr lang="fr-FR" sz="1600" dirty="0">
              <a:solidFill>
                <a:schemeClr val="tx2">
                  <a:lumMod val="50000"/>
                </a:schemeClr>
              </a:solidFill>
            </a:endParaRPr>
          </a:p>
          <a:p>
            <a:pPr algn="just" eaLnBrk="0" fontAlgn="base" hangingPunct="0">
              <a:spcBef>
                <a:spcPct val="0"/>
              </a:spcBef>
              <a:spcAft>
                <a:spcPct val="0"/>
              </a:spcAft>
            </a:pPr>
            <a:endParaRPr lang="fr-FR" sz="1600" dirty="0">
              <a:solidFill>
                <a:schemeClr val="tx2">
                  <a:lumMod val="50000"/>
                </a:schemeClr>
              </a:solidFill>
              <a:latin typeface="+mj-lt"/>
              <a:cs typeface="Arial" pitchFamily="34" charset="0"/>
            </a:endParaRPr>
          </a:p>
          <a:p>
            <a:pPr algn="just" eaLnBrk="0" fontAlgn="base" hangingPunct="0">
              <a:spcBef>
                <a:spcPct val="0"/>
              </a:spcBef>
              <a:spcAft>
                <a:spcPct val="0"/>
              </a:spcAft>
            </a:pPr>
            <a:r>
              <a:rPr lang="fr-FR" sz="1600" dirty="0">
                <a:solidFill>
                  <a:schemeClr val="tx2">
                    <a:lumMod val="50000"/>
                  </a:schemeClr>
                </a:solidFill>
                <a:ea typeface="Times New Roman" pitchFamily="18" charset="0"/>
                <a:cs typeface="Times New Roman" pitchFamily="18" charset="0"/>
              </a:rPr>
              <a:t>Ce dossier vous permettra d’avoir une plus grande lisibilité sur le dispositif mis en place au sein de l’établissement.  </a:t>
            </a:r>
          </a:p>
          <a:p>
            <a:pPr algn="just" eaLnBrk="0" fontAlgn="base" hangingPunct="0">
              <a:spcBef>
                <a:spcPct val="0"/>
              </a:spcBef>
              <a:spcAft>
                <a:spcPct val="0"/>
              </a:spcAft>
            </a:pPr>
            <a:r>
              <a:rPr lang="fr-FR" sz="1600" dirty="0">
                <a:solidFill>
                  <a:schemeClr val="tx2">
                    <a:lumMod val="50000"/>
                  </a:schemeClr>
                </a:solidFill>
                <a:ea typeface="Times New Roman" pitchFamily="18" charset="0"/>
                <a:cs typeface="Times New Roman" pitchFamily="18" charset="0"/>
              </a:rPr>
              <a:t>En espérant que vous serez nombreux à souscrire ces préparations, nous vous souhaitons une bonne année scolaire.</a:t>
            </a:r>
          </a:p>
          <a:p>
            <a:pPr algn="just" eaLnBrk="0" fontAlgn="base" hangingPunct="0">
              <a:spcBef>
                <a:spcPct val="0"/>
              </a:spcBef>
              <a:spcAft>
                <a:spcPct val="0"/>
              </a:spcAft>
            </a:pPr>
            <a:endParaRPr lang="fr-FR" sz="1600" dirty="0">
              <a:solidFill>
                <a:schemeClr val="tx2">
                  <a:lumMod val="50000"/>
                </a:schemeClr>
              </a:solidFill>
              <a:latin typeface="+mj-lt"/>
              <a:ea typeface="Times New Roman" pitchFamily="18" charset="0"/>
              <a:cs typeface="Times New Roman" pitchFamily="18" charset="0"/>
            </a:endParaRPr>
          </a:p>
          <a:p>
            <a:pPr algn="just" eaLnBrk="0" fontAlgn="base" hangingPunct="0">
              <a:spcBef>
                <a:spcPct val="0"/>
              </a:spcBef>
              <a:spcAft>
                <a:spcPct val="0"/>
              </a:spcAft>
            </a:pPr>
            <a:endParaRPr lang="fr-FR" sz="1600" dirty="0">
              <a:solidFill>
                <a:schemeClr val="tx2">
                  <a:lumMod val="50000"/>
                </a:schemeClr>
              </a:solidFill>
              <a:latin typeface="+mj-lt"/>
              <a:cs typeface="Times New Roman" pitchFamily="18" charset="0"/>
            </a:endParaRPr>
          </a:p>
          <a:p>
            <a:pPr eaLnBrk="0" fontAlgn="base" hangingPunct="0">
              <a:spcBef>
                <a:spcPct val="0"/>
              </a:spcBef>
              <a:spcAft>
                <a:spcPct val="0"/>
              </a:spcAft>
            </a:pPr>
            <a:r>
              <a:rPr lang="fr-FR" sz="1600" b="1" dirty="0">
                <a:solidFill>
                  <a:schemeClr val="tx2">
                    <a:lumMod val="50000"/>
                  </a:schemeClr>
                </a:solidFill>
                <a:latin typeface="+mj-lt"/>
                <a:cs typeface="Times New Roman" pitchFamily="18" charset="0"/>
              </a:rPr>
              <a:t>	Jean-François BARBIN				Gaëlle MEZIANI</a:t>
            </a:r>
          </a:p>
          <a:p>
            <a:pPr algn="just" eaLnBrk="0" fontAlgn="base" hangingPunct="0">
              <a:spcBef>
                <a:spcPct val="0"/>
              </a:spcBef>
              <a:spcAft>
                <a:spcPct val="0"/>
              </a:spcAft>
            </a:pPr>
            <a:r>
              <a:rPr lang="fr-FR" sz="1600" dirty="0">
                <a:solidFill>
                  <a:schemeClr val="tx2">
                    <a:lumMod val="50000"/>
                  </a:schemeClr>
                </a:solidFill>
                <a:latin typeface="+mj-lt"/>
                <a:cs typeface="Times New Roman" pitchFamily="18" charset="0"/>
              </a:rPr>
              <a:t>	Chef d’Etablissement				Conseil en Orientation</a:t>
            </a:r>
          </a:p>
          <a:p>
            <a:pPr algn="just" eaLnBrk="0" fontAlgn="base" hangingPunct="0">
              <a:spcBef>
                <a:spcPct val="0"/>
              </a:spcBef>
              <a:spcAft>
                <a:spcPct val="0"/>
              </a:spcAft>
            </a:pPr>
            <a:endParaRPr lang="fr-FR" sz="1600" dirty="0">
              <a:solidFill>
                <a:schemeClr val="tx2">
                  <a:lumMod val="50000"/>
                </a:schemeClr>
              </a:solidFill>
              <a:latin typeface="+mj-lt"/>
              <a:cs typeface="Times New Roman" pitchFamily="18" charset="0"/>
            </a:endParaRPr>
          </a:p>
          <a:p>
            <a:pPr algn="just" eaLnBrk="0" fontAlgn="base" hangingPunct="0">
              <a:spcBef>
                <a:spcPct val="0"/>
              </a:spcBef>
              <a:spcAft>
                <a:spcPct val="0"/>
              </a:spcAft>
            </a:pPr>
            <a:endParaRPr lang="fr-FR" sz="1600" dirty="0">
              <a:solidFill>
                <a:schemeClr val="tx2">
                  <a:lumMod val="50000"/>
                </a:schemeClr>
              </a:solidFill>
              <a:latin typeface="+mj-lt"/>
              <a:cs typeface="Times New Roman" pitchFamily="18" charset="0"/>
            </a:endParaRPr>
          </a:p>
          <a:p>
            <a:pPr algn="just" eaLnBrk="0" fontAlgn="base" hangingPunct="0">
              <a:spcBef>
                <a:spcPct val="0"/>
              </a:spcBef>
              <a:spcAft>
                <a:spcPct val="0"/>
              </a:spcAft>
            </a:pPr>
            <a:endParaRPr lang="fr-FR" sz="1300" dirty="0">
              <a:solidFill>
                <a:schemeClr val="bg1">
                  <a:lumMod val="50000"/>
                </a:schemeClr>
              </a:solidFill>
              <a:latin typeface="+mj-lt"/>
              <a:cs typeface="Times New Roman" pitchFamily="18" charset="0"/>
            </a:endParaRPr>
          </a:p>
          <a:p>
            <a:pPr algn="just" eaLnBrk="0" fontAlgn="base" hangingPunct="0">
              <a:spcBef>
                <a:spcPct val="0"/>
              </a:spcBef>
              <a:spcAft>
                <a:spcPct val="0"/>
              </a:spcAft>
            </a:pPr>
            <a:endParaRPr lang="fr-FR" sz="1300" dirty="0">
              <a:solidFill>
                <a:schemeClr val="bg1">
                  <a:lumMod val="50000"/>
                </a:schemeClr>
              </a:solidFill>
              <a:latin typeface="+mj-lt"/>
              <a:cs typeface="Times New Roman" pitchFamily="18" charset="0"/>
            </a:endParaRPr>
          </a:p>
          <a:p>
            <a:pPr algn="just" eaLnBrk="0" fontAlgn="base" hangingPunct="0">
              <a:spcBef>
                <a:spcPct val="0"/>
              </a:spcBef>
              <a:spcAft>
                <a:spcPct val="0"/>
              </a:spcAft>
            </a:pPr>
            <a:endParaRPr lang="fr-FR" sz="1300" dirty="0">
              <a:solidFill>
                <a:schemeClr val="bg1">
                  <a:lumMod val="50000"/>
                </a:schemeClr>
              </a:solidFill>
              <a:latin typeface="+mj-lt"/>
              <a:cs typeface="Times New Roman" pitchFamily="18" charset="0"/>
            </a:endParaRPr>
          </a:p>
          <a:p>
            <a:pPr algn="just" eaLnBrk="0" fontAlgn="base" hangingPunct="0">
              <a:spcBef>
                <a:spcPct val="0"/>
              </a:spcBef>
              <a:spcAft>
                <a:spcPct val="0"/>
              </a:spcAft>
            </a:pPr>
            <a:endParaRPr lang="fr-FR" sz="1300" dirty="0">
              <a:solidFill>
                <a:schemeClr val="bg1">
                  <a:lumMod val="50000"/>
                </a:schemeClr>
              </a:solidFill>
              <a:latin typeface="+mj-lt"/>
              <a:cs typeface="Times New Roman" pitchFamily="18" charset="0"/>
            </a:endParaRPr>
          </a:p>
          <a:p>
            <a:pPr eaLnBrk="0" fontAlgn="base" hangingPunct="0">
              <a:spcBef>
                <a:spcPct val="0"/>
              </a:spcBef>
              <a:spcAft>
                <a:spcPct val="0"/>
              </a:spcAft>
            </a:pPr>
            <a:endParaRPr lang="fr-FR" dirty="0">
              <a:latin typeface="Arial" pitchFamily="34" charset="0"/>
              <a:cs typeface="Arial" pitchFamily="34" charset="0"/>
            </a:endParaRPr>
          </a:p>
        </p:txBody>
      </p:sp>
      <p:sp>
        <p:nvSpPr>
          <p:cNvPr id="10" name="Rectangle 9"/>
          <p:cNvSpPr/>
          <p:nvPr/>
        </p:nvSpPr>
        <p:spPr>
          <a:xfrm>
            <a:off x="396069" y="8489073"/>
            <a:ext cx="3600450" cy="1384995"/>
          </a:xfrm>
          <a:prstGeom prst="rect">
            <a:avLst/>
          </a:prstGeom>
        </p:spPr>
        <p:txBody>
          <a:bodyPr>
            <a:spAutoFit/>
          </a:bodyPr>
          <a:lstStyle/>
          <a:p>
            <a:pPr eaLnBrk="0" fontAlgn="base" hangingPunct="0">
              <a:spcBef>
                <a:spcPct val="0"/>
              </a:spcBef>
              <a:spcAft>
                <a:spcPct val="0"/>
              </a:spcAft>
            </a:pPr>
            <a:r>
              <a:rPr lang="fr-FR" sz="1400" dirty="0">
                <a:solidFill>
                  <a:schemeClr val="bg1">
                    <a:lumMod val="50000"/>
                  </a:schemeClr>
                </a:solidFill>
                <a:cs typeface="Times New Roman" pitchFamily="18" charset="0"/>
              </a:rPr>
              <a:t>Pour toute information complémentaire, </a:t>
            </a:r>
          </a:p>
          <a:p>
            <a:pPr eaLnBrk="0" fontAlgn="base" hangingPunct="0">
              <a:spcBef>
                <a:spcPct val="0"/>
              </a:spcBef>
              <a:spcAft>
                <a:spcPct val="0"/>
              </a:spcAft>
            </a:pPr>
            <a:r>
              <a:rPr lang="fr-FR" sz="1400" dirty="0">
                <a:solidFill>
                  <a:schemeClr val="bg1">
                    <a:lumMod val="50000"/>
                  </a:schemeClr>
                </a:solidFill>
                <a:cs typeface="Times New Roman" pitchFamily="18" charset="0"/>
              </a:rPr>
              <a:t>vous pouvez contacter </a:t>
            </a:r>
          </a:p>
          <a:p>
            <a:pPr eaLnBrk="0" fontAlgn="base" hangingPunct="0">
              <a:spcBef>
                <a:spcPct val="0"/>
              </a:spcBef>
              <a:spcAft>
                <a:spcPct val="0"/>
              </a:spcAft>
            </a:pPr>
            <a:r>
              <a:rPr lang="fr-FR" sz="1400" b="1" dirty="0">
                <a:solidFill>
                  <a:schemeClr val="tx2">
                    <a:lumMod val="75000"/>
                  </a:schemeClr>
                </a:solidFill>
                <a:cs typeface="Times New Roman" pitchFamily="18" charset="0"/>
              </a:rPr>
              <a:t>Gaëlle </a:t>
            </a:r>
            <a:r>
              <a:rPr lang="fr-FR" sz="1400" b="1" dirty="0" err="1">
                <a:solidFill>
                  <a:schemeClr val="tx2">
                    <a:lumMod val="75000"/>
                  </a:schemeClr>
                </a:solidFill>
                <a:cs typeface="Times New Roman" pitchFamily="18" charset="0"/>
              </a:rPr>
              <a:t>Meziani</a:t>
            </a:r>
            <a:r>
              <a:rPr lang="fr-FR" sz="1400" b="1" dirty="0">
                <a:solidFill>
                  <a:schemeClr val="tx2">
                    <a:lumMod val="75000"/>
                  </a:schemeClr>
                </a:solidFill>
                <a:cs typeface="Times New Roman" pitchFamily="18" charset="0"/>
              </a:rPr>
              <a:t> au 04 69 17 50 11 </a:t>
            </a:r>
          </a:p>
          <a:p>
            <a:pPr eaLnBrk="0" fontAlgn="base" hangingPunct="0">
              <a:spcBef>
                <a:spcPct val="0"/>
              </a:spcBef>
              <a:spcAft>
                <a:spcPct val="0"/>
              </a:spcAft>
            </a:pPr>
            <a:r>
              <a:rPr lang="fr-FR" sz="1400" b="1" dirty="0">
                <a:solidFill>
                  <a:schemeClr val="tx2">
                    <a:lumMod val="75000"/>
                  </a:schemeClr>
                </a:solidFill>
                <a:cs typeface="Times New Roman" pitchFamily="18" charset="0"/>
              </a:rPr>
              <a:t>ou </a:t>
            </a:r>
          </a:p>
          <a:p>
            <a:pPr eaLnBrk="0" fontAlgn="base" hangingPunct="0">
              <a:spcBef>
                <a:spcPct val="0"/>
              </a:spcBef>
              <a:spcAft>
                <a:spcPct val="0"/>
              </a:spcAft>
            </a:pPr>
            <a:r>
              <a:rPr lang="fr-FR" sz="1400" b="1" dirty="0">
                <a:solidFill>
                  <a:schemeClr val="tx2">
                    <a:lumMod val="75000"/>
                  </a:schemeClr>
                </a:solidFill>
                <a:cs typeface="Times New Roman" pitchFamily="18" charset="0"/>
                <a:hlinkClick r:id="rId4"/>
              </a:rPr>
              <a:t>g.meziani@mongre.org/</a:t>
            </a:r>
          </a:p>
          <a:p>
            <a:pPr eaLnBrk="0" fontAlgn="base" hangingPunct="0">
              <a:spcBef>
                <a:spcPct val="0"/>
              </a:spcBef>
              <a:spcAft>
                <a:spcPct val="0"/>
              </a:spcAft>
            </a:pPr>
            <a:r>
              <a:rPr lang="fr-FR" sz="1400" b="1" dirty="0">
                <a:solidFill>
                  <a:schemeClr val="tx2">
                    <a:lumMod val="75000"/>
                  </a:schemeClr>
                </a:solidFill>
                <a:cs typeface="Times New Roman" pitchFamily="18" charset="0"/>
                <a:hlinkClick r:id="rId4"/>
              </a:rPr>
              <a:t>Messagerie</a:t>
            </a:r>
            <a:r>
              <a:rPr lang="fr-FR" sz="1400" b="1" dirty="0">
                <a:solidFill>
                  <a:schemeClr val="tx2">
                    <a:lumMod val="75000"/>
                  </a:schemeClr>
                </a:solidFill>
                <a:cs typeface="Times New Roman" pitchFamily="18" charset="0"/>
              </a:rPr>
              <a:t> Ecole Directe</a:t>
            </a:r>
            <a:endParaRPr lang="fr-FR" sz="1400" b="1" dirty="0">
              <a:solidFill>
                <a:schemeClr val="tx2">
                  <a:lumMod val="75000"/>
                </a:schemeClr>
              </a:solidFill>
              <a:cs typeface="Arial" pitchFamily="34" charset="0"/>
            </a:endParaRPr>
          </a:p>
        </p:txBody>
      </p:sp>
      <p:sp>
        <p:nvSpPr>
          <p:cNvPr id="7" name="Rectangle 6"/>
          <p:cNvSpPr/>
          <p:nvPr/>
        </p:nvSpPr>
        <p:spPr>
          <a:xfrm>
            <a:off x="0" y="7704608"/>
            <a:ext cx="792138" cy="28803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16074" y="2625419"/>
            <a:ext cx="6768752"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800" i="1" dirty="0">
                <a:solidFill>
                  <a:schemeClr val="tx2">
                    <a:lumMod val="50000"/>
                  </a:schemeClr>
                </a:solidFill>
                <a:effectLst>
                  <a:outerShdw blurRad="38100" dist="38100" dir="2700000" algn="tl">
                    <a:srgbClr val="000000">
                      <a:alpha val="43137"/>
                    </a:srgbClr>
                  </a:outerShdw>
                </a:effectLst>
              </a:rPr>
              <a:t>Stage de préparation intensive :</a:t>
            </a:r>
          </a:p>
          <a:p>
            <a:pPr>
              <a:buFont typeface="Courier New" pitchFamily="49" charset="0"/>
              <a:buChar char="o"/>
            </a:pPr>
            <a:r>
              <a:rPr lang="fr-FR" sz="1800" dirty="0">
                <a:solidFill>
                  <a:schemeClr val="tx2">
                    <a:lumMod val="50000"/>
                  </a:schemeClr>
                </a:solidFill>
              </a:rPr>
              <a:t> </a:t>
            </a:r>
            <a:r>
              <a:rPr lang="fr-FR" sz="1800" u="sng" dirty="0">
                <a:solidFill>
                  <a:schemeClr val="tx2">
                    <a:lumMod val="50000"/>
                  </a:schemeClr>
                </a:solidFill>
              </a:rPr>
              <a:t>Vacances de la Toussaint </a:t>
            </a:r>
            <a:r>
              <a:rPr lang="fr-FR" sz="1800" dirty="0">
                <a:solidFill>
                  <a:schemeClr val="tx2">
                    <a:lumMod val="50000"/>
                  </a:schemeClr>
                </a:solidFill>
              </a:rPr>
              <a:t>: du 21 au 25/10/2024,</a:t>
            </a:r>
          </a:p>
          <a:p>
            <a:pPr>
              <a:buFont typeface="Courier New" pitchFamily="49" charset="0"/>
              <a:buChar char="o"/>
            </a:pPr>
            <a:r>
              <a:rPr lang="fr-FR" sz="1800" u="sng" dirty="0">
                <a:solidFill>
                  <a:schemeClr val="tx2">
                    <a:lumMod val="50000"/>
                  </a:schemeClr>
                </a:solidFill>
              </a:rPr>
              <a:t> Vacances de février </a:t>
            </a:r>
            <a:r>
              <a:rPr lang="fr-FR" sz="1800" dirty="0">
                <a:solidFill>
                  <a:schemeClr val="tx2">
                    <a:lumMod val="50000"/>
                  </a:schemeClr>
                </a:solidFill>
              </a:rPr>
              <a:t>: du 24 au 28/02/2025.</a:t>
            </a:r>
          </a:p>
          <a:p>
            <a:r>
              <a:rPr lang="fr-FR" sz="1400" i="1" dirty="0">
                <a:solidFill>
                  <a:schemeClr val="tx2">
                    <a:lumMod val="50000"/>
                  </a:schemeClr>
                </a:solidFill>
              </a:rPr>
              <a:t> </a:t>
            </a:r>
            <a:endParaRPr lang="fr-FR" sz="1400" dirty="0">
              <a:solidFill>
                <a:schemeClr val="tx2">
                  <a:lumMod val="50000"/>
                </a:schemeClr>
              </a:solidFill>
            </a:endParaRPr>
          </a:p>
          <a:p>
            <a:endParaRPr lang="fr-FR" sz="1400" b="1" dirty="0">
              <a:solidFill>
                <a:schemeClr val="tx2">
                  <a:lumMod val="50000"/>
                </a:schemeClr>
              </a:solidFill>
            </a:endParaRPr>
          </a:p>
          <a:p>
            <a:r>
              <a:rPr lang="fr-FR" sz="1600" b="1" i="1" dirty="0">
                <a:solidFill>
                  <a:schemeClr val="tx2">
                    <a:lumMod val="50000"/>
                  </a:schemeClr>
                </a:solidFill>
                <a:effectLst>
                  <a:outerShdw blurRad="38100" dist="38100" dir="2700000" algn="tl">
                    <a:srgbClr val="000000">
                      <a:alpha val="43137"/>
                    </a:srgbClr>
                  </a:outerShdw>
                </a:effectLst>
              </a:rPr>
              <a:t>Objectifs </a:t>
            </a:r>
          </a:p>
          <a:p>
            <a:pPr lvl="0"/>
            <a:r>
              <a:rPr lang="fr-FR" sz="1600" dirty="0">
                <a:solidFill>
                  <a:schemeClr val="tx2">
                    <a:lumMod val="50000"/>
                  </a:schemeClr>
                </a:solidFill>
              </a:rPr>
              <a:t>-A la toussaint, réviser le programme de 1</a:t>
            </a:r>
            <a:r>
              <a:rPr lang="fr-FR" sz="1600" baseline="30000" dirty="0">
                <a:solidFill>
                  <a:schemeClr val="tx2">
                    <a:lumMod val="50000"/>
                  </a:schemeClr>
                </a:solidFill>
              </a:rPr>
              <a:t>ère</a:t>
            </a:r>
            <a:r>
              <a:rPr lang="fr-FR" sz="1600" dirty="0">
                <a:solidFill>
                  <a:schemeClr val="tx2">
                    <a:lumMod val="50000"/>
                  </a:schemeClr>
                </a:solidFill>
              </a:rPr>
              <a:t> et démarrer l’année de terminale avec des bases solides,</a:t>
            </a:r>
          </a:p>
          <a:p>
            <a:pPr lvl="0"/>
            <a:r>
              <a:rPr lang="fr-FR" sz="1600" dirty="0">
                <a:solidFill>
                  <a:schemeClr val="tx2">
                    <a:lumMod val="50000"/>
                  </a:schemeClr>
                </a:solidFill>
              </a:rPr>
              <a:t>-S'exercer de façon intensive pendant une semaine,</a:t>
            </a:r>
          </a:p>
          <a:p>
            <a:r>
              <a:rPr lang="fr-FR" sz="1600" dirty="0">
                <a:solidFill>
                  <a:schemeClr val="tx2">
                    <a:lumMod val="50000"/>
                  </a:schemeClr>
                </a:solidFill>
              </a:rPr>
              <a:t>-Entrer dans une dynamique de concours  dès les vacances de février et optimiser vos chances de les réussir.</a:t>
            </a:r>
            <a:endParaRPr lang="fr-FR" sz="1400" dirty="0">
              <a:solidFill>
                <a:schemeClr val="tx2">
                  <a:lumMod val="50000"/>
                </a:schemeClr>
              </a:solidFill>
            </a:endParaRPr>
          </a:p>
          <a:p>
            <a:endParaRPr lang="fr-FR" sz="1400" b="1" dirty="0">
              <a:solidFill>
                <a:schemeClr val="tx2">
                  <a:lumMod val="50000"/>
                </a:schemeClr>
              </a:solidFill>
            </a:endParaRPr>
          </a:p>
          <a:p>
            <a:r>
              <a:rPr lang="fr-FR" sz="1600" b="1" i="1" dirty="0">
                <a:solidFill>
                  <a:schemeClr val="tx2">
                    <a:lumMod val="50000"/>
                  </a:schemeClr>
                </a:solidFill>
                <a:effectLst>
                  <a:outerShdw blurRad="38100" dist="38100" dir="2700000" algn="tl">
                    <a:srgbClr val="000000">
                      <a:alpha val="43137"/>
                    </a:srgbClr>
                  </a:outerShdw>
                </a:effectLst>
              </a:rPr>
              <a:t>Organisation de la préparation intensive </a:t>
            </a:r>
            <a:endParaRPr lang="fr-FR" sz="1600" dirty="0">
              <a:solidFill>
                <a:schemeClr val="tx2">
                  <a:lumMod val="50000"/>
                </a:schemeClr>
              </a:solidFill>
            </a:endParaRPr>
          </a:p>
          <a:p>
            <a:pPr lvl="0"/>
            <a:r>
              <a:rPr lang="fr-FR" sz="1600" dirty="0">
                <a:solidFill>
                  <a:schemeClr val="tx2">
                    <a:lumMod val="50000"/>
                  </a:schemeClr>
                </a:solidFill>
              </a:rPr>
              <a:t>-Les cours auront lieu la première semaine des vacances de la toussaint et la première semaine des vacances de février.</a:t>
            </a:r>
          </a:p>
          <a:p>
            <a:pPr lvl="0"/>
            <a:r>
              <a:rPr lang="fr-FR" sz="1600" b="1" dirty="0">
                <a:solidFill>
                  <a:schemeClr val="tx2">
                    <a:lumMod val="50000"/>
                  </a:schemeClr>
                </a:solidFill>
              </a:rPr>
              <a:t>-Les matières</a:t>
            </a:r>
            <a:r>
              <a:rPr lang="fr-FR" sz="1600" dirty="0">
                <a:solidFill>
                  <a:schemeClr val="tx2">
                    <a:lumMod val="50000"/>
                  </a:schemeClr>
                </a:solidFill>
              </a:rPr>
              <a:t> suivantes sont proposées: mathématiques, physique-chimie, biologie.</a:t>
            </a:r>
          </a:p>
          <a:p>
            <a:pPr lvl="0"/>
            <a:r>
              <a:rPr lang="fr-FR" sz="1600" b="1" dirty="0">
                <a:solidFill>
                  <a:schemeClr val="tx2">
                    <a:lumMod val="50000"/>
                  </a:schemeClr>
                </a:solidFill>
              </a:rPr>
              <a:t>-Les Cours se déroulent en petits groupes </a:t>
            </a:r>
            <a:r>
              <a:rPr lang="fr-FR" sz="1600" dirty="0">
                <a:solidFill>
                  <a:schemeClr val="tx2">
                    <a:lumMod val="50000"/>
                  </a:schemeClr>
                </a:solidFill>
              </a:rPr>
              <a:t>pour bénéficier de conditions de travail optimales.</a:t>
            </a:r>
          </a:p>
          <a:p>
            <a:pPr lvl="0"/>
            <a:r>
              <a:rPr lang="fr-FR" sz="1600" dirty="0">
                <a:solidFill>
                  <a:schemeClr val="tx2">
                    <a:lumMod val="50000"/>
                  </a:schemeClr>
                </a:solidFill>
              </a:rPr>
              <a:t>-1 Concours Blanc dans les conditions des concours aura lieu à la fin de la 2</a:t>
            </a:r>
            <a:r>
              <a:rPr lang="fr-FR" sz="1600" baseline="30000" dirty="0">
                <a:solidFill>
                  <a:schemeClr val="tx2">
                    <a:lumMod val="50000"/>
                  </a:schemeClr>
                </a:solidFill>
              </a:rPr>
              <a:t>ème</a:t>
            </a:r>
            <a:r>
              <a:rPr lang="fr-FR" sz="1600" dirty="0">
                <a:solidFill>
                  <a:schemeClr val="tx2">
                    <a:lumMod val="50000"/>
                  </a:schemeClr>
                </a:solidFill>
              </a:rPr>
              <a:t> semaine intensive c’est-à-dire en février.</a:t>
            </a:r>
            <a:endParaRPr lang="fr-FR" sz="1400" b="1" dirty="0">
              <a:solidFill>
                <a:schemeClr val="tx2">
                  <a:lumMod val="50000"/>
                </a:schemeClr>
              </a:solidFill>
            </a:endParaRPr>
          </a:p>
          <a:p>
            <a:endParaRPr lang="fr-FR" sz="1400" dirty="0">
              <a:solidFill>
                <a:schemeClr val="tx2">
                  <a:lumMod val="50000"/>
                </a:schemeClr>
              </a:solidFill>
            </a:endParaRPr>
          </a:p>
          <a:p>
            <a:r>
              <a:rPr lang="fr-FR" sz="1600" b="1" i="1" dirty="0">
                <a:solidFill>
                  <a:schemeClr val="tx2">
                    <a:lumMod val="50000"/>
                  </a:schemeClr>
                </a:solidFill>
                <a:effectLst>
                  <a:outerShdw blurRad="38100" dist="38100" dir="2700000" algn="tl">
                    <a:srgbClr val="000000">
                      <a:alpha val="43137"/>
                    </a:srgbClr>
                  </a:outerShdw>
                </a:effectLst>
              </a:rPr>
              <a:t> Planning de la préparation</a:t>
            </a:r>
          </a:p>
          <a:p>
            <a:r>
              <a:rPr lang="fr-FR" sz="1600" dirty="0">
                <a:solidFill>
                  <a:schemeClr val="tx2">
                    <a:lumMod val="50000"/>
                  </a:schemeClr>
                </a:solidFill>
              </a:rPr>
              <a:t>Les cours sont répartis sur une semaine avec un emploi du temps adapté en fonction des modules suivis. </a:t>
            </a:r>
            <a:endParaRPr lang="fr-FR" sz="1600" b="1" dirty="0">
              <a:solidFill>
                <a:schemeClr val="tx2">
                  <a:lumMod val="50000"/>
                </a:schemeClr>
              </a:solidFill>
            </a:endParaRPr>
          </a:p>
          <a:p>
            <a:r>
              <a:rPr lang="fr-FR" sz="1600" dirty="0">
                <a:solidFill>
                  <a:schemeClr val="tx2">
                    <a:lumMod val="50000"/>
                  </a:schemeClr>
                </a:solidFill>
              </a:rPr>
              <a:t>Le planning  sera transmis aux familles  une quinzaine de jours avant le début de la préparation.</a:t>
            </a:r>
          </a:p>
          <a:p>
            <a:pPr marL="0" marR="0" lvl="0" indent="0" algn="just" defTabSz="914400" rtl="0" eaLnBrk="0" fontAlgn="base" latinLnBrk="0" hangingPunct="0">
              <a:lnSpc>
                <a:spcPct val="100000"/>
              </a:lnSpc>
              <a:spcBef>
                <a:spcPct val="0"/>
              </a:spcBef>
              <a:spcAft>
                <a:spcPct val="0"/>
              </a:spcAft>
              <a:buClrTx/>
              <a:buSzTx/>
              <a:buFontTx/>
              <a:buNone/>
              <a:tabLst>
                <a:tab pos="2438400" algn="l"/>
              </a:tabLst>
            </a:pPr>
            <a:endParaRPr kumimoji="0" lang="fr-FR" sz="1400" b="0" i="0" u="none" strike="noStrike" cap="none" normalizeH="0" baseline="0" dirty="0">
              <a:ln>
                <a:noFill/>
              </a:ln>
              <a:solidFill>
                <a:schemeClr val="tx1">
                  <a:lumMod val="50000"/>
                  <a:lumOff val="50000"/>
                </a:schemeClr>
              </a:solidFill>
              <a:effectLst/>
              <a:cs typeface="Arial" pitchFamily="34" charset="0"/>
            </a:endParaRPr>
          </a:p>
        </p:txBody>
      </p:sp>
      <p:sp>
        <p:nvSpPr>
          <p:cNvPr id="5" name="Rectangle 4"/>
          <p:cNvSpPr/>
          <p:nvPr/>
        </p:nvSpPr>
        <p:spPr>
          <a:xfrm>
            <a:off x="0" y="259033"/>
            <a:ext cx="7200900" cy="707886"/>
          </a:xfrm>
          <a:prstGeom prst="rect">
            <a:avLst/>
          </a:prstGeom>
        </p:spPr>
        <p:txBody>
          <a:bodyPr wrap="square">
            <a:spAutoFit/>
          </a:bodyPr>
          <a:lstStyle/>
          <a:p>
            <a:pPr algn="ctr" defTabSz="914400" fontAlgn="base">
              <a:spcBef>
                <a:spcPct val="0"/>
              </a:spcBef>
              <a:spcAft>
                <a:spcPct val="0"/>
              </a:spcAft>
            </a:pPr>
            <a:r>
              <a:rPr lang="fr-FR" sz="2000" dirty="0">
                <a:solidFill>
                  <a:schemeClr val="tx2">
                    <a:lumMod val="50000"/>
                  </a:schemeClr>
                </a:solidFill>
                <a:latin typeface="Berlin Sans FB" pitchFamily="34" charset="0"/>
                <a:ea typeface="Calibri" pitchFamily="34" charset="0"/>
                <a:cs typeface="Calibri" pitchFamily="34" charset="0"/>
              </a:rPr>
              <a:t>PREPARATION SCIENTIFIQUE</a:t>
            </a:r>
            <a:endParaRPr lang="fr-FR" sz="2000" u="sng" dirty="0">
              <a:solidFill>
                <a:schemeClr val="tx2">
                  <a:lumMod val="50000"/>
                </a:schemeClr>
              </a:solidFill>
              <a:latin typeface="Berlin Sans FB" pitchFamily="34" charset="0"/>
              <a:ea typeface="Calibri" pitchFamily="34" charset="0"/>
              <a:cs typeface="Times New Roman" pitchFamily="18" charset="0"/>
            </a:endParaRPr>
          </a:p>
          <a:p>
            <a:pPr lvl="0" algn="ctr" defTabSz="914400" eaLnBrk="0" fontAlgn="base" hangingPunct="0">
              <a:spcBef>
                <a:spcPct val="0"/>
              </a:spcBef>
              <a:spcAft>
                <a:spcPct val="0"/>
              </a:spcAft>
              <a:tabLst>
                <a:tab pos="2438400" algn="l"/>
              </a:tabLst>
            </a:pPr>
            <a:r>
              <a:rPr lang="fr-FR" sz="2000" dirty="0">
                <a:solidFill>
                  <a:schemeClr val="tx2">
                    <a:lumMod val="75000"/>
                  </a:schemeClr>
                </a:solidFill>
                <a:latin typeface="Berlin Sans FB" pitchFamily="34" charset="0"/>
                <a:ea typeface="Calibri" pitchFamily="34" charset="0"/>
                <a:cs typeface="Times New Roman" pitchFamily="18" charset="0"/>
              </a:rPr>
              <a:t>Présentation et Planning</a:t>
            </a:r>
          </a:p>
        </p:txBody>
      </p:sp>
      <p:pic>
        <p:nvPicPr>
          <p:cNvPr id="1026" name="Picture 2"/>
          <p:cNvPicPr>
            <a:picLocks noChangeAspect="1" noChangeArrowheads="1"/>
          </p:cNvPicPr>
          <p:nvPr/>
        </p:nvPicPr>
        <p:blipFill>
          <a:blip r:embed="rId2" cstate="print"/>
          <a:srcRect/>
          <a:stretch>
            <a:fillRect/>
          </a:stretch>
        </p:blipFill>
        <p:spPr bwMode="auto">
          <a:xfrm>
            <a:off x="0" y="1136409"/>
            <a:ext cx="1548945" cy="1080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760740" y="1136289"/>
            <a:ext cx="1440160" cy="108012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424986" y="3456136"/>
            <a:ext cx="1524000" cy="14859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r="14550"/>
          <a:stretch>
            <a:fillRect/>
          </a:stretch>
        </p:blipFill>
        <p:spPr bwMode="auto">
          <a:xfrm>
            <a:off x="3476861" y="1136409"/>
            <a:ext cx="1379984" cy="1080000"/>
          </a:xfrm>
          <a:prstGeom prst="rect">
            <a:avLst/>
          </a:prstGeom>
          <a:noFill/>
          <a:ln w="9525">
            <a:noFill/>
            <a:miter lim="800000"/>
            <a:headEnd/>
            <a:tailEnd/>
          </a:ln>
        </p:spPr>
      </p:pic>
      <p:pic>
        <p:nvPicPr>
          <p:cNvPr id="12" name="Picture 3" descr="C:\Users\caubourg\Desktop\photo JPO new\DSC01218.JPG"/>
          <p:cNvPicPr>
            <a:picLocks noChangeAspect="1" noChangeArrowheads="1"/>
          </p:cNvPicPr>
          <p:nvPr/>
        </p:nvPicPr>
        <p:blipFill>
          <a:blip r:embed="rId6" cstate="print"/>
          <a:srcRect/>
          <a:stretch>
            <a:fillRect/>
          </a:stretch>
        </p:blipFill>
        <p:spPr bwMode="auto">
          <a:xfrm>
            <a:off x="4920160" y="1136289"/>
            <a:ext cx="810090" cy="1080120"/>
          </a:xfrm>
          <a:prstGeom prst="rect">
            <a:avLst/>
          </a:prstGeom>
          <a:noFill/>
        </p:spPr>
      </p:pic>
      <p:pic>
        <p:nvPicPr>
          <p:cNvPr id="2" name="Picture 2" descr="P:\2011 2012\CARTE VOEUX 2011\Mongré1.jpg"/>
          <p:cNvPicPr>
            <a:picLocks noChangeAspect="1" noChangeArrowheads="1"/>
          </p:cNvPicPr>
          <p:nvPr/>
        </p:nvPicPr>
        <p:blipFill>
          <a:blip r:embed="rId7" cstate="print"/>
          <a:srcRect b="4984"/>
          <a:stretch>
            <a:fillRect/>
          </a:stretch>
        </p:blipFill>
        <p:spPr bwMode="auto">
          <a:xfrm>
            <a:off x="1609668" y="1136409"/>
            <a:ext cx="1827444" cy="1080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39528"/>
            <a:ext cx="7200900" cy="104028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a:ln>
                <a:noFill/>
              </a:ln>
              <a:solidFill>
                <a:schemeClr val="tx1">
                  <a:lumMod val="50000"/>
                  <a:lumOff val="50000"/>
                </a:schemeClr>
              </a:solidFill>
              <a:effectLst/>
              <a:latin typeface="+mj-lt"/>
              <a:ea typeface="Calibri" pitchFamily="34" charset="0"/>
              <a:cs typeface="Times New Roman" pitchFamily="18" charset="0"/>
            </a:endParaRPr>
          </a:p>
          <a:p>
            <a:pPr lvl="0" defTabSz="914400" eaLnBrk="0" fontAlgn="base" hangingPunct="0">
              <a:spcBef>
                <a:spcPct val="0"/>
              </a:spcBef>
              <a:spcAft>
                <a:spcPct val="0"/>
              </a:spcAft>
            </a:pPr>
            <a:r>
              <a:rPr lang="fr-FR" sz="1800" b="1" u="sng" dirty="0">
                <a:solidFill>
                  <a:schemeClr val="tx2">
                    <a:lumMod val="50000"/>
                  </a:schemeClr>
                </a:solidFill>
                <a:ea typeface="Calibri" pitchFamily="34" charset="0"/>
                <a:cs typeface="Times New Roman" pitchFamily="18" charset="0"/>
              </a:rPr>
              <a:t>Préparation  n°1: Vacances de la toussaint</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p>
          <a:p>
            <a:r>
              <a:rPr lang="fr-FR" sz="1400" u="sng"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1a) 1</a:t>
            </a:r>
            <a:r>
              <a:rPr lang="fr-FR" sz="1400" u="sng" baseline="300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er</a:t>
            </a:r>
            <a:r>
              <a:rPr lang="fr-FR" sz="1400" u="sng"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choix possible d’un pack de 3 modules</a:t>
            </a:r>
            <a:r>
              <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 10h de mathématiques + 10h de physique-chimie + 10h de biologie</a:t>
            </a: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Nombre d’heures : 30h de cours</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Coût : 230 euros</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u="sng"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1b) 2</a:t>
            </a:r>
            <a:r>
              <a:rPr lang="fr-FR" sz="1400" u="sng" baseline="300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ème</a:t>
            </a:r>
            <a:r>
              <a:rPr lang="fr-FR" sz="1400" u="sng"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choix possible d’un pack de 2 modules au choix parmi les 3 suivants</a:t>
            </a:r>
            <a:r>
              <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 10h de maths+10h de physique-chimie ou 10h de maths+10h de SVT ou 10h de physique-chimie+10h de SVT</a:t>
            </a: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Nombre d’heures : 20 de cours</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Coût : 160 euros</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400" dirty="0">
              <a:solidFill>
                <a:schemeClr val="tx2">
                  <a:lumMod val="50000"/>
                </a:schemeClr>
              </a:solidFill>
              <a:latin typeface="+mj-lt"/>
              <a:cs typeface="Times New Roman" pitchFamily="18" charset="0"/>
            </a:endParaRPr>
          </a:p>
          <a:p>
            <a:pPr lvl="0" defTabSz="914400" eaLnBrk="0" fontAlgn="base" hangingPunct="0">
              <a:spcBef>
                <a:spcPct val="0"/>
              </a:spcBef>
              <a:spcAft>
                <a:spcPct val="0"/>
              </a:spcAft>
            </a:pPr>
            <a:r>
              <a:rPr lang="fr-FR" sz="1800" b="1" u="sng" dirty="0">
                <a:solidFill>
                  <a:schemeClr val="tx2">
                    <a:lumMod val="50000"/>
                  </a:schemeClr>
                </a:solidFill>
                <a:ea typeface="Calibri" pitchFamily="34" charset="0"/>
                <a:cs typeface="Times New Roman" pitchFamily="18" charset="0"/>
              </a:rPr>
              <a:t>Préparation  n°2: Vacances de février</a:t>
            </a:r>
          </a:p>
          <a:p>
            <a:pPr lvl="0" defTabSz="914400" eaLnBrk="0" fontAlgn="base" hangingPunct="0">
              <a:spcBef>
                <a:spcPct val="0"/>
              </a:spcBef>
              <a:spcAft>
                <a:spcPct val="0"/>
              </a:spcAft>
            </a:pPr>
            <a:endParaRPr lang="fr-FR" sz="1400" u="sng" dirty="0">
              <a:solidFill>
                <a:schemeClr val="tx2">
                  <a:lumMod val="50000"/>
                </a:schemeClr>
              </a:solidFill>
              <a:cs typeface="Arial" pitchFamily="34" charset="0"/>
            </a:endParaRPr>
          </a:p>
          <a:p>
            <a:r>
              <a:rPr lang="fr-FR" sz="1400" u="sng"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2a) 1</a:t>
            </a:r>
            <a:r>
              <a:rPr lang="fr-FR" sz="1400" u="sng" baseline="300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er</a:t>
            </a:r>
            <a:r>
              <a:rPr lang="fr-FR" sz="1400" u="sng"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choix possible d’un pack de 3 modules avec le concours blanc</a:t>
            </a:r>
            <a:r>
              <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 9h de mathématiques+9h de physique-chimie+9h de SVT+ 5h de concours blanc (1 par matière)</a:t>
            </a: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Nombre d’heures : </a:t>
            </a:r>
            <a:r>
              <a:rPr lang="fr-FR" sz="1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27</a:t>
            </a:r>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h de cours+5 h de concours blancs (1h30 par matière)</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Coût : 220 euros</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u="sng"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2b) 2</a:t>
            </a:r>
            <a:r>
              <a:rPr lang="fr-FR" sz="1400" u="sng" baseline="300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ème</a:t>
            </a:r>
            <a:r>
              <a:rPr lang="fr-FR" sz="1400" u="sng"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choix possible d’un pack de 2 modules au choix parmi les 3 suivants avec le concours blanc</a:t>
            </a:r>
            <a:r>
              <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 9h de maths+9h de physique-chimie +3h de concours blanc ou 9h de maths+9h de SVT +3h de concours blanc ou 9h de physique-chimie+9h de SVT +3h de concours blanc</a:t>
            </a: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Nombre d’heures : </a:t>
            </a:r>
            <a:r>
              <a:rPr lang="fr-FR" sz="1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18</a:t>
            </a:r>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h de cours+3h de concours blancs (1h30 par matière)</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Coût : 160 euros</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lvl="0" defTabSz="914400" eaLnBrk="0" fontAlgn="base" hangingPunct="0">
              <a:spcBef>
                <a:spcPct val="0"/>
              </a:spcBef>
              <a:spcAft>
                <a:spcPct val="0"/>
              </a:spcAft>
            </a:pPr>
            <a:endParaRPr lang="fr-FR" sz="1400" b="1" dirty="0">
              <a:solidFill>
                <a:schemeClr val="tx2">
                  <a:lumMod val="50000"/>
                </a:schemeClr>
              </a:solidFill>
              <a:ea typeface="Calibri" pitchFamily="34" charset="0"/>
              <a:cs typeface="Times New Roman" pitchFamily="18" charset="0"/>
            </a:endParaRPr>
          </a:p>
          <a:p>
            <a:pPr defTabSz="914400" eaLnBrk="0" fontAlgn="base" hangingPunct="0">
              <a:spcBef>
                <a:spcPct val="0"/>
              </a:spcBef>
              <a:spcAft>
                <a:spcPct val="0"/>
              </a:spcAft>
            </a:pPr>
            <a:r>
              <a:rPr lang="fr-FR" sz="1800" b="1" u="sng" dirty="0">
                <a:solidFill>
                  <a:schemeClr val="tx2">
                    <a:lumMod val="50000"/>
                  </a:schemeClr>
                </a:solidFill>
                <a:ea typeface="Calibri" pitchFamily="34" charset="0"/>
                <a:cs typeface="Times New Roman" pitchFamily="18" charset="0"/>
              </a:rPr>
              <a:t>Préparation  n°3: Les 2 semaines (Vacances de la toussaint et de février)</a:t>
            </a:r>
          </a:p>
          <a:p>
            <a:pPr lvl="0" defTabSz="914400" eaLnBrk="0" fontAlgn="base" hangingPunct="0">
              <a:spcBef>
                <a:spcPct val="0"/>
              </a:spcBef>
              <a:spcAft>
                <a:spcPct val="0"/>
              </a:spcAft>
            </a:pPr>
            <a:endParaRPr lang="fr-FR" sz="1400" b="1" dirty="0">
              <a:solidFill>
                <a:schemeClr val="tx2">
                  <a:lumMod val="50000"/>
                </a:schemeClr>
              </a:solidFill>
              <a:ea typeface="Calibri" pitchFamily="34" charset="0"/>
              <a:cs typeface="Times New Roman" pitchFamily="18" charset="0"/>
            </a:endParaRPr>
          </a:p>
          <a:p>
            <a:r>
              <a:rPr lang="fr-FR" sz="1400" u="sng"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3a) 1</a:t>
            </a:r>
            <a:r>
              <a:rPr lang="fr-FR" sz="1400" u="sng" baseline="300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er</a:t>
            </a:r>
            <a:r>
              <a:rPr lang="fr-FR" sz="1400" u="sng"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choix possible d’un pack de 3 modules </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30h de cours toussaint</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27h de cours février</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5h de concours blancs</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Nombre d’heures: 57h de cours et 5h de concours blanc</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Coût: 390 euros</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u="sng"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3b) 2</a:t>
            </a:r>
            <a:r>
              <a:rPr lang="fr-FR" sz="1400" u="sng" baseline="300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ème</a:t>
            </a:r>
            <a:r>
              <a:rPr lang="fr-FR" sz="1400" u="sng"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choix possible d’un pack de 2 modules</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20h de cours toussaint</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21</a:t>
            </a:r>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h de cours février</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3</a:t>
            </a:r>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h de concours blanc</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Nombre d’heures : </a:t>
            </a:r>
            <a:r>
              <a:rPr lang="fr-FR" sz="1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41</a:t>
            </a:r>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h de cours et 3h de concours blanc</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fr-FR" sz="1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Coût : 275 euros</a:t>
            </a:r>
            <a:endParaRPr lang="fr-FR" sz="14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a:ln>
                <a:noFill/>
              </a:ln>
              <a:solidFill>
                <a:schemeClr val="tx1">
                  <a:lumMod val="50000"/>
                  <a:lumOff val="50000"/>
                </a:schemeClr>
              </a:solidFill>
              <a:effectLst/>
              <a:latin typeface="+mj-lt"/>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453599"/>
            <a:ext cx="720090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rPr>
              <a:t>Nom </a:t>
            </a:r>
            <a:r>
              <a:rPr lang="fr-FR" sz="1600" dirty="0">
                <a:solidFill>
                  <a:schemeClr val="tx2">
                    <a:lumMod val="50000"/>
                  </a:schemeClr>
                </a:solidFill>
                <a:ea typeface="Calibri" pitchFamily="34" charset="0"/>
                <a:cs typeface="Calibri" pitchFamily="34" charset="0"/>
              </a:rPr>
              <a:t>: 			Classe:</a:t>
            </a:r>
            <a:endParaRPr kumimoji="0" lang="fr-FR" sz="1600" b="0" i="0" u="none" strike="noStrike" cap="none" normalizeH="0" baseline="0" dirty="0">
              <a:ln>
                <a:noFill/>
              </a:ln>
              <a:solidFill>
                <a:schemeClr val="tx2">
                  <a:lumMod val="50000"/>
                </a:schemeClr>
              </a:solidFill>
              <a:effectLst/>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rPr>
              <a:t>		</a:t>
            </a:r>
            <a:endParaRPr kumimoji="0" lang="fr-FR" sz="1600" b="0" i="0" u="none" strike="noStrike" cap="none" normalizeH="0" baseline="0" dirty="0">
              <a:ln>
                <a:noFill/>
              </a:ln>
              <a:solidFill>
                <a:schemeClr val="tx2">
                  <a:lumMod val="50000"/>
                </a:schemeClr>
              </a:solidFill>
              <a:effectLst/>
              <a:cs typeface="Arial" pitchFamily="34" charset="0"/>
            </a:endParaRPr>
          </a:p>
          <a:p>
            <a:pPr algn="just" defTabSz="914400" eaLnBrk="0" fontAlgn="base" hangingPunct="0">
              <a:spcBef>
                <a:spcPct val="0"/>
              </a:spcBef>
              <a:spcAft>
                <a:spcPct val="0"/>
              </a:spcAft>
            </a:pP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rPr>
              <a:t>Prénom :			</a:t>
            </a:r>
            <a:r>
              <a:rPr lang="fr-FR" sz="1600" dirty="0">
                <a:solidFill>
                  <a:schemeClr val="tx2">
                    <a:lumMod val="50000"/>
                  </a:schemeClr>
                </a:solidFill>
                <a:ea typeface="Calibri" pitchFamily="34" charset="0"/>
                <a:cs typeface="Calibri" pitchFamily="34" charset="0"/>
              </a:rPr>
              <a:t>Mail: </a:t>
            </a:r>
            <a:endParaRPr kumimoji="0" lang="fr-FR" sz="1600" b="0" i="0" u="none" strike="noStrike" cap="none" normalizeH="0" baseline="0" dirty="0">
              <a:ln>
                <a:noFill/>
              </a:ln>
              <a:solidFill>
                <a:schemeClr val="tx2">
                  <a:lumMod val="50000"/>
                </a:schemeClr>
              </a:solidFill>
              <a:effectLst/>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2">
                  <a:lumMod val="50000"/>
                </a:schemeClr>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rPr>
              <a:t>Merci de sélectionner la formule de votre choix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2">
                  <a:lumMod val="50000"/>
                </a:schemeClr>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rPr>
              <a:t> Inscription à la préparation n°1</a:t>
            </a:r>
            <a:r>
              <a:rPr lang="fr-FR" sz="1600" dirty="0">
                <a:solidFill>
                  <a:schemeClr val="tx2">
                    <a:lumMod val="50000"/>
                  </a:schemeClr>
                </a:solidFill>
                <a:ea typeface="Calibri" pitchFamily="34" charset="0"/>
                <a:cs typeface="Calibri" pitchFamily="34" charset="0"/>
              </a:rPr>
              <a:t> a: 230 </a:t>
            </a: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rPr>
              <a:t>euros  (30h de cours)	</a:t>
            </a: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sym typeface="Wingdings"/>
              </a:rPr>
              <a:t></a:t>
            </a:r>
          </a:p>
          <a:p>
            <a:pPr algn="just" defTabSz="914400" eaLnBrk="0" fontAlgn="base" hangingPunct="0">
              <a:spcBef>
                <a:spcPct val="0"/>
              </a:spcBef>
              <a:spcAft>
                <a:spcPct val="0"/>
              </a:spcAft>
              <a:buFontTx/>
              <a:buChar char="•"/>
            </a:pP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rPr>
              <a:t>Inscription à la préparation n°1 b: </a:t>
            </a:r>
            <a:r>
              <a:rPr lang="fr-FR" sz="1600" dirty="0">
                <a:solidFill>
                  <a:schemeClr val="tx2">
                    <a:lumMod val="50000"/>
                  </a:schemeClr>
                </a:solidFill>
                <a:ea typeface="Calibri" pitchFamily="34" charset="0"/>
                <a:cs typeface="Calibri" pitchFamily="34" charset="0"/>
              </a:rPr>
              <a:t>160 </a:t>
            </a: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rPr>
              <a:t>euros  (20h de cours) 	</a:t>
            </a: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sym typeface="Wingdings"/>
              </a:rPr>
              <a:t></a:t>
            </a:r>
          </a:p>
          <a:p>
            <a:pPr marL="0" marR="0" lvl="0" indent="0" algn="just" defTabSz="914400" rtl="0" eaLnBrk="0" fontAlgn="base" latinLnBrk="0" hangingPunct="0">
              <a:lnSpc>
                <a:spcPct val="100000"/>
              </a:lnSpc>
              <a:spcBef>
                <a:spcPct val="0"/>
              </a:spcBef>
              <a:spcAft>
                <a:spcPct val="0"/>
              </a:spcAft>
              <a:buClrTx/>
              <a:buSzTx/>
              <a:tabLst/>
            </a:pPr>
            <a:r>
              <a:rPr lang="fr-FR" sz="1600" dirty="0">
                <a:solidFill>
                  <a:schemeClr val="tx2">
                    <a:lumMod val="50000"/>
                  </a:schemeClr>
                </a:solidFill>
                <a:cs typeface="Arial" pitchFamily="34" charset="0"/>
              </a:rPr>
              <a:t>Si n°1b: les 2 matières choisies sont: ………………………………………………………………….</a:t>
            </a:r>
          </a:p>
          <a:p>
            <a:pPr marL="0" marR="0" lvl="0" indent="0" algn="just" defTabSz="914400" rtl="0" eaLnBrk="0" fontAlgn="base" latinLnBrk="0" hangingPunct="0">
              <a:lnSpc>
                <a:spcPct val="100000"/>
              </a:lnSpc>
              <a:spcBef>
                <a:spcPct val="0"/>
              </a:spcBef>
              <a:spcAft>
                <a:spcPct val="0"/>
              </a:spcAft>
              <a:buClrTx/>
              <a:buSzTx/>
              <a:tabLst/>
            </a:pPr>
            <a:endParaRPr kumimoji="0" lang="fr-FR" sz="1600" b="0" i="0" u="none" strike="noStrike" cap="none" normalizeH="0" baseline="0" dirty="0">
              <a:ln>
                <a:noFill/>
              </a:ln>
              <a:solidFill>
                <a:schemeClr val="tx2">
                  <a:lumMod val="50000"/>
                </a:schemeClr>
              </a:solidFill>
              <a:effectLst/>
              <a:cs typeface="Arial" pitchFamily="34" charset="0"/>
            </a:endParaRPr>
          </a:p>
          <a:p>
            <a:pPr lvl="0" algn="just" defTabSz="914400" eaLnBrk="0" fontAlgn="base" hangingPunct="0">
              <a:spcBef>
                <a:spcPct val="0"/>
              </a:spcBef>
              <a:spcAft>
                <a:spcPct val="0"/>
              </a:spcAft>
              <a:buFontTx/>
              <a:buChar char="•"/>
            </a:pP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rPr>
              <a:t> Inscription à la préparation n°2 a: </a:t>
            </a:r>
            <a:r>
              <a:rPr lang="fr-FR" sz="1600" dirty="0">
                <a:solidFill>
                  <a:schemeClr val="tx2">
                    <a:lumMod val="50000"/>
                  </a:schemeClr>
                </a:solidFill>
                <a:ea typeface="Calibri" pitchFamily="34" charset="0"/>
                <a:cs typeface="Calibri" pitchFamily="34" charset="0"/>
              </a:rPr>
              <a:t>220 </a:t>
            </a: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rPr>
              <a:t>euros (</a:t>
            </a:r>
            <a:r>
              <a:rPr lang="fr-FR" sz="1600" dirty="0">
                <a:solidFill>
                  <a:schemeClr val="tx2">
                    <a:lumMod val="50000"/>
                  </a:schemeClr>
                </a:solidFill>
                <a:ea typeface="Calibri" pitchFamily="34" charset="0"/>
                <a:cs typeface="Calibri" pitchFamily="34" charset="0"/>
              </a:rPr>
              <a:t>27</a:t>
            </a: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rPr>
              <a:t>h de cours)	</a:t>
            </a: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sym typeface="Wingdings"/>
              </a:rPr>
              <a:t></a:t>
            </a:r>
          </a:p>
          <a:p>
            <a:pPr algn="just" defTabSz="914400" eaLnBrk="0" fontAlgn="base" hangingPunct="0">
              <a:spcBef>
                <a:spcPct val="0"/>
              </a:spcBef>
              <a:spcAft>
                <a:spcPct val="0"/>
              </a:spcAft>
              <a:buFontTx/>
              <a:buChar char="•"/>
            </a:pP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rPr>
              <a:t>Inscription à la préparation n°2 b: 160</a:t>
            </a:r>
            <a:r>
              <a:rPr lang="fr-FR" sz="1600" dirty="0">
                <a:solidFill>
                  <a:schemeClr val="tx2">
                    <a:lumMod val="50000"/>
                  </a:schemeClr>
                </a:solidFill>
                <a:ea typeface="Calibri" pitchFamily="34" charset="0"/>
                <a:cs typeface="Calibri" pitchFamily="34" charset="0"/>
              </a:rPr>
              <a:t> </a:t>
            </a: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rPr>
              <a:t>euros (</a:t>
            </a:r>
            <a:r>
              <a:rPr lang="fr-FR" sz="1600" dirty="0">
                <a:solidFill>
                  <a:schemeClr val="tx2">
                    <a:lumMod val="50000"/>
                  </a:schemeClr>
                </a:solidFill>
                <a:ea typeface="Calibri" pitchFamily="34" charset="0"/>
                <a:cs typeface="Calibri" pitchFamily="34" charset="0"/>
              </a:rPr>
              <a:t>18</a:t>
            </a: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rPr>
              <a:t>h de cours)	</a:t>
            </a: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sym typeface="Wingdings"/>
              </a:rPr>
              <a:t></a:t>
            </a:r>
          </a:p>
          <a:p>
            <a:pPr lvl="0" algn="just" defTabSz="914400" eaLnBrk="0" fontAlgn="base" hangingPunct="0">
              <a:spcBef>
                <a:spcPct val="0"/>
              </a:spcBef>
              <a:spcAft>
                <a:spcPct val="0"/>
              </a:spcAft>
            </a:pPr>
            <a:r>
              <a:rPr lang="fr-FR" sz="1600" dirty="0">
                <a:solidFill>
                  <a:schemeClr val="tx2">
                    <a:lumMod val="50000"/>
                  </a:schemeClr>
                </a:solidFill>
                <a:ea typeface="Calibri" pitchFamily="34" charset="0"/>
                <a:cs typeface="Arial" panose="020B0604020202020204" pitchFamily="34" charset="0"/>
                <a:sym typeface="Wingdings"/>
              </a:rPr>
              <a:t>Si n°2b: les 2 matières choisies sont: ……………………………………………………………………</a:t>
            </a:r>
          </a:p>
          <a:p>
            <a:pPr lvl="0" algn="just" defTabSz="914400" eaLnBrk="0" fontAlgn="base" hangingPunct="0">
              <a:spcBef>
                <a:spcPct val="0"/>
              </a:spcBef>
              <a:spcAft>
                <a:spcPct val="0"/>
              </a:spcAft>
            </a:pPr>
            <a:endParaRPr lang="fr-FR" sz="1600" dirty="0">
              <a:solidFill>
                <a:schemeClr val="tx2">
                  <a:lumMod val="50000"/>
                </a:schemeClr>
              </a:solidFill>
              <a:ea typeface="Calibri" pitchFamily="34" charset="0"/>
              <a:cs typeface="Arial" panose="020B0604020202020204" pitchFamily="34" charset="0"/>
              <a:sym typeface="Wingdings"/>
            </a:endParaRPr>
          </a:p>
          <a:p>
            <a:pPr lvl="0" defTabSz="914400" eaLnBrk="0" fontAlgn="base" hangingPunct="0">
              <a:spcBef>
                <a:spcPct val="0"/>
              </a:spcBef>
              <a:spcAft>
                <a:spcPct val="0"/>
              </a:spcAft>
              <a:buFontTx/>
              <a:buChar char="•"/>
            </a:pP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sym typeface="Wingdings"/>
              </a:rPr>
              <a:t>Inscription à la préparation n°3 a d’un montant de</a:t>
            </a:r>
            <a:r>
              <a:rPr lang="fr-FR" sz="1600" dirty="0">
                <a:solidFill>
                  <a:schemeClr val="tx2">
                    <a:lumMod val="50000"/>
                  </a:schemeClr>
                </a:solidFill>
                <a:ea typeface="Calibri" pitchFamily="34" charset="0"/>
                <a:cs typeface="Calibri" pitchFamily="34" charset="0"/>
                <a:sym typeface="Wingdings"/>
              </a:rPr>
              <a:t> 390 euros (57h de cours/5h de concours blanc) </a:t>
            </a:r>
          </a:p>
          <a:p>
            <a:pPr defTabSz="914400" eaLnBrk="0" fontAlgn="base" hangingPunct="0">
              <a:spcBef>
                <a:spcPct val="0"/>
              </a:spcBef>
              <a:spcAft>
                <a:spcPct val="0"/>
              </a:spcAft>
              <a:buFontTx/>
              <a:buChar char="•"/>
            </a:pPr>
            <a:r>
              <a:rPr kumimoji="0" lang="fr-FR" sz="1600" b="0" i="0" u="none" strike="noStrike" cap="none" normalizeH="0" baseline="0" dirty="0">
                <a:ln>
                  <a:noFill/>
                </a:ln>
                <a:solidFill>
                  <a:schemeClr val="tx2">
                    <a:lumMod val="50000"/>
                  </a:schemeClr>
                </a:solidFill>
                <a:effectLst/>
                <a:ea typeface="Calibri" pitchFamily="34" charset="0"/>
                <a:cs typeface="Calibri" pitchFamily="34" charset="0"/>
                <a:sym typeface="Wingdings"/>
              </a:rPr>
              <a:t>Inscription à la préparation n°3 b d’un montant de</a:t>
            </a:r>
            <a:r>
              <a:rPr lang="fr-FR" sz="1600" dirty="0">
                <a:solidFill>
                  <a:schemeClr val="tx2">
                    <a:lumMod val="50000"/>
                  </a:schemeClr>
                </a:solidFill>
                <a:ea typeface="Calibri" pitchFamily="34" charset="0"/>
                <a:cs typeface="Calibri" pitchFamily="34" charset="0"/>
                <a:sym typeface="Wingdings"/>
              </a:rPr>
              <a:t> 275 euros (41h de cours /3h de concours blanc) </a:t>
            </a:r>
            <a:endParaRPr kumimoji="0" lang="fr-FR" sz="1600" b="0" i="0" u="none" strike="noStrike" cap="none" normalizeH="0" baseline="0" dirty="0">
              <a:ln>
                <a:noFill/>
              </a:ln>
              <a:solidFill>
                <a:schemeClr val="tx2">
                  <a:lumMod val="50000"/>
                </a:schemeClr>
              </a:solidFill>
              <a:effectLst/>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fr-FR" sz="1400" b="0" i="0" u="none" strike="noStrike" cap="none" normalizeH="0" baseline="0" dirty="0">
              <a:ln>
                <a:noFill/>
              </a:ln>
              <a:solidFill>
                <a:schemeClr val="tx1">
                  <a:lumMod val="50000"/>
                  <a:lumOff val="50000"/>
                </a:schemeClr>
              </a:solidFill>
              <a:effectLst/>
              <a:cs typeface="Arial" pitchFamily="34" charset="0"/>
            </a:endParaRPr>
          </a:p>
          <a:p>
            <a:pPr lvl="0" algn="just" defTabSz="914400" eaLnBrk="0" fontAlgn="base" hangingPunct="0">
              <a:spcBef>
                <a:spcPct val="0"/>
              </a:spcBef>
              <a:spcAft>
                <a:spcPct val="0"/>
              </a:spcAft>
            </a:pPr>
            <a:r>
              <a:rPr lang="fr-FR" sz="1400" dirty="0">
                <a:solidFill>
                  <a:srgbClr val="C00000"/>
                </a:solidFill>
                <a:cs typeface="Arial" pitchFamily="34" charset="0"/>
                <a:sym typeface="Wingdings"/>
              </a:rPr>
              <a:t>					</a:t>
            </a:r>
            <a:r>
              <a:rPr lang="fr-FR" sz="2000" dirty="0">
                <a:solidFill>
                  <a:schemeClr val="tx1">
                    <a:lumMod val="50000"/>
                    <a:lumOff val="50000"/>
                  </a:schemeClr>
                </a:solidFill>
                <a:ea typeface="Calibri" pitchFamily="34" charset="0"/>
                <a:cs typeface="Calibri" pitchFamily="34" charset="0"/>
                <a:sym typeface="Wingdings"/>
              </a:rPr>
              <a:t> </a:t>
            </a:r>
            <a:endParaRPr kumimoji="0" lang="fr-FR" sz="2000" b="0" i="0" u="none" strike="noStrike" cap="none" normalizeH="0" baseline="0" dirty="0">
              <a:ln>
                <a:noFill/>
              </a:ln>
              <a:solidFill>
                <a:schemeClr val="tx1">
                  <a:lumMod val="50000"/>
                  <a:lumOff val="50000"/>
                </a:schemeClr>
              </a:solidFill>
              <a:effectLst/>
              <a:cs typeface="Arial" pitchFamily="34" charset="0"/>
            </a:endParaRPr>
          </a:p>
        </p:txBody>
      </p:sp>
      <p:pic>
        <p:nvPicPr>
          <p:cNvPr id="3" name="Picture 3" descr="Logo Mongré"/>
          <p:cNvPicPr>
            <a:picLocks noChangeAspect="1" noChangeArrowheads="1"/>
          </p:cNvPicPr>
          <p:nvPr/>
        </p:nvPicPr>
        <p:blipFill>
          <a:blip r:embed="rId2" cstate="print"/>
          <a:srcRect/>
          <a:stretch>
            <a:fillRect/>
          </a:stretch>
        </p:blipFill>
        <p:spPr bwMode="auto">
          <a:xfrm>
            <a:off x="2513306" y="71760"/>
            <a:ext cx="2023248" cy="1296144"/>
          </a:xfrm>
          <a:prstGeom prst="rect">
            <a:avLst/>
          </a:prstGeom>
          <a:noFill/>
          <a:ln w="9525">
            <a:noFill/>
            <a:miter lim="800000"/>
            <a:headEnd/>
            <a:tailEnd/>
          </a:ln>
        </p:spPr>
      </p:pic>
      <p:sp>
        <p:nvSpPr>
          <p:cNvPr id="4" name="Rectangle 3"/>
          <p:cNvSpPr/>
          <p:nvPr/>
        </p:nvSpPr>
        <p:spPr>
          <a:xfrm>
            <a:off x="50" y="1118488"/>
            <a:ext cx="7200850" cy="707886"/>
          </a:xfrm>
          <a:prstGeom prst="rect">
            <a:avLst/>
          </a:prstGeom>
        </p:spPr>
        <p:txBody>
          <a:bodyPr wrap="square">
            <a:spAutoFit/>
          </a:bodyPr>
          <a:lstStyle/>
          <a:p>
            <a:pPr lvl="0" algn="ctr" defTabSz="914400" eaLnBrk="0" fontAlgn="base" hangingPunct="0">
              <a:spcBef>
                <a:spcPct val="0"/>
              </a:spcBef>
              <a:spcAft>
                <a:spcPct val="0"/>
              </a:spcAft>
            </a:pPr>
            <a:r>
              <a:rPr lang="fr-FR" sz="2000" dirty="0">
                <a:solidFill>
                  <a:schemeClr val="tx2">
                    <a:lumMod val="50000"/>
                  </a:schemeClr>
                </a:solidFill>
                <a:ea typeface="Calibri" pitchFamily="34" charset="0"/>
                <a:cs typeface="Calibri" pitchFamily="34" charset="0"/>
              </a:rPr>
              <a:t>PREPARATION SCIENTIFIQUE</a:t>
            </a:r>
            <a:endParaRPr lang="fr-FR" sz="2000" dirty="0">
              <a:solidFill>
                <a:schemeClr val="tx2">
                  <a:lumMod val="50000"/>
                </a:schemeClr>
              </a:solidFill>
              <a:cs typeface="Arial" pitchFamily="34" charset="0"/>
            </a:endParaRPr>
          </a:p>
          <a:p>
            <a:pPr lvl="0" algn="ctr" defTabSz="914400" eaLnBrk="0" fontAlgn="base" hangingPunct="0">
              <a:spcBef>
                <a:spcPct val="0"/>
              </a:spcBef>
              <a:spcAft>
                <a:spcPct val="0"/>
              </a:spcAft>
            </a:pPr>
            <a:r>
              <a:rPr lang="fr-FR" sz="2000" dirty="0">
                <a:solidFill>
                  <a:schemeClr val="tx2">
                    <a:lumMod val="50000"/>
                  </a:schemeClr>
                </a:solidFill>
                <a:ea typeface="Calibri" pitchFamily="34" charset="0"/>
                <a:cs typeface="Calibri" pitchFamily="34" charset="0"/>
              </a:rPr>
              <a:t>Bulletin d’inscription session 2024-2025</a:t>
            </a:r>
          </a:p>
        </p:txBody>
      </p:sp>
      <p:sp>
        <p:nvSpPr>
          <p:cNvPr id="5" name="Rectangle 4"/>
          <p:cNvSpPr/>
          <p:nvPr/>
        </p:nvSpPr>
        <p:spPr>
          <a:xfrm>
            <a:off x="0" y="1851244"/>
            <a:ext cx="7200900" cy="523220"/>
          </a:xfrm>
          <a:prstGeom prst="rect">
            <a:avLst/>
          </a:prstGeom>
        </p:spPr>
        <p:txBody>
          <a:bodyPr wrap="square">
            <a:spAutoFit/>
          </a:bodyPr>
          <a:lstStyle/>
          <a:p>
            <a:pPr lvl="0" algn="ctr" defTabSz="914400" fontAlgn="base">
              <a:spcBef>
                <a:spcPct val="0"/>
              </a:spcBef>
              <a:spcAft>
                <a:spcPct val="0"/>
              </a:spcAft>
            </a:pPr>
            <a:r>
              <a:rPr lang="fr-FR" sz="1400" i="1" dirty="0">
                <a:solidFill>
                  <a:schemeClr val="tx2">
                    <a:lumMod val="75000"/>
                  </a:schemeClr>
                </a:solidFill>
                <a:latin typeface="Calibri" pitchFamily="34" charset="0"/>
                <a:ea typeface="Calibri" pitchFamily="34" charset="0"/>
                <a:cs typeface="Calibri" pitchFamily="34" charset="0"/>
              </a:rPr>
              <a:t>Merci de retourner le bulletin d’inscription </a:t>
            </a:r>
          </a:p>
          <a:p>
            <a:pPr lvl="0" algn="ctr" defTabSz="914400" fontAlgn="base">
              <a:spcBef>
                <a:spcPct val="0"/>
              </a:spcBef>
              <a:spcAft>
                <a:spcPct val="0"/>
              </a:spcAft>
            </a:pPr>
            <a:r>
              <a:rPr lang="fr-FR" sz="1400" i="1" dirty="0">
                <a:solidFill>
                  <a:schemeClr val="tx2">
                    <a:lumMod val="75000"/>
                  </a:schemeClr>
                </a:solidFill>
                <a:latin typeface="Calibri" pitchFamily="34" charset="0"/>
                <a:ea typeface="Calibri" pitchFamily="34" charset="0"/>
                <a:cs typeface="Calibri" pitchFamily="34" charset="0"/>
              </a:rPr>
              <a:t>à </a:t>
            </a:r>
            <a:r>
              <a:rPr lang="fr-FR" sz="1400" i="1" u="sng" dirty="0">
                <a:solidFill>
                  <a:schemeClr val="tx2">
                    <a:lumMod val="75000"/>
                  </a:schemeClr>
                </a:solidFill>
                <a:latin typeface="Calibri" pitchFamily="34" charset="0"/>
                <a:ea typeface="Calibri" pitchFamily="34" charset="0"/>
                <a:cs typeface="Calibri" pitchFamily="34" charset="0"/>
              </a:rPr>
              <a:t>Gaëlle </a:t>
            </a:r>
            <a:r>
              <a:rPr lang="fr-FR" sz="1400" i="1" u="sng" dirty="0" err="1">
                <a:solidFill>
                  <a:schemeClr val="tx2">
                    <a:lumMod val="75000"/>
                  </a:schemeClr>
                </a:solidFill>
                <a:latin typeface="Calibri" pitchFamily="34" charset="0"/>
                <a:ea typeface="Calibri" pitchFamily="34" charset="0"/>
                <a:cs typeface="Calibri" pitchFamily="34" charset="0"/>
              </a:rPr>
              <a:t>Meziani</a:t>
            </a:r>
            <a:r>
              <a:rPr lang="fr-FR" sz="1400" i="1" u="sng" dirty="0">
                <a:solidFill>
                  <a:schemeClr val="tx2">
                    <a:lumMod val="75000"/>
                  </a:schemeClr>
                </a:solidFill>
                <a:latin typeface="Calibri" pitchFamily="34" charset="0"/>
                <a:ea typeface="Calibri" pitchFamily="34" charset="0"/>
                <a:cs typeface="Calibri" pitchFamily="34" charset="0"/>
              </a:rPr>
              <a:t> </a:t>
            </a:r>
            <a:r>
              <a:rPr lang="fr-FR" sz="1400" i="1" u="sng" dirty="0">
                <a:solidFill>
                  <a:schemeClr val="tx2">
                    <a:lumMod val="75000"/>
                  </a:schemeClr>
                </a:solidFill>
                <a:latin typeface="Calibri" pitchFamily="34" charset="0"/>
                <a:ea typeface="Calibri" pitchFamily="34" charset="0"/>
                <a:cs typeface="Calibri" pitchFamily="34" charset="0"/>
                <a:hlinkClick r:id="rId3"/>
              </a:rPr>
              <a:t>/g.meziani@mongre.org/</a:t>
            </a:r>
            <a:r>
              <a:rPr lang="fr-FR" sz="1400" i="1" u="sng" dirty="0">
                <a:solidFill>
                  <a:schemeClr val="tx2">
                    <a:lumMod val="75000"/>
                  </a:schemeClr>
                </a:solidFill>
                <a:latin typeface="Calibri" pitchFamily="34" charset="0"/>
                <a:ea typeface="Calibri" pitchFamily="34" charset="0"/>
                <a:cs typeface="Calibri" pitchFamily="34" charset="0"/>
              </a:rPr>
              <a:t> Messagerie Ecole Directe </a:t>
            </a:r>
          </a:p>
        </p:txBody>
      </p:sp>
      <p:sp>
        <p:nvSpPr>
          <p:cNvPr id="11" name="Rectangle 10"/>
          <p:cNvSpPr/>
          <p:nvPr/>
        </p:nvSpPr>
        <p:spPr>
          <a:xfrm>
            <a:off x="72058" y="6912520"/>
            <a:ext cx="7200900" cy="3016210"/>
          </a:xfrm>
          <a:prstGeom prst="rect">
            <a:avLst/>
          </a:prstGeom>
        </p:spPr>
        <p:txBody>
          <a:bodyPr wrap="square">
            <a:spAutoFit/>
          </a:bodyPr>
          <a:lstStyle/>
          <a:p>
            <a:pPr lvl="0" algn="just" defTabSz="914400" eaLnBrk="0" fontAlgn="base" hangingPunct="0">
              <a:spcBef>
                <a:spcPct val="0"/>
              </a:spcBef>
              <a:spcAft>
                <a:spcPct val="0"/>
              </a:spcAft>
              <a:buFontTx/>
              <a:buChar char="•"/>
            </a:pPr>
            <a:endParaRPr lang="fr-FR" sz="1400" dirty="0">
              <a:solidFill>
                <a:schemeClr val="tx1">
                  <a:lumMod val="50000"/>
                  <a:lumOff val="50000"/>
                </a:schemeClr>
              </a:solidFill>
              <a:latin typeface="Arial" pitchFamily="34" charset="0"/>
              <a:cs typeface="Arial" pitchFamily="34" charset="0"/>
            </a:endParaRPr>
          </a:p>
          <a:p>
            <a:pPr>
              <a:buFont typeface="Wingdings"/>
              <a:buChar char="o"/>
            </a:pPr>
            <a:r>
              <a:rPr lang="fr-FR" sz="1600" dirty="0">
                <a:solidFill>
                  <a:schemeClr val="tx1">
                    <a:lumMod val="50000"/>
                    <a:lumOff val="50000"/>
                  </a:schemeClr>
                </a:solidFill>
                <a:latin typeface="Calibri" pitchFamily="34" charset="0"/>
              </a:rPr>
              <a:t> </a:t>
            </a:r>
            <a:r>
              <a:rPr lang="fr-FR" sz="1600" dirty="0">
                <a:solidFill>
                  <a:schemeClr val="tx2">
                    <a:lumMod val="50000"/>
                  </a:schemeClr>
                </a:solidFill>
              </a:rPr>
              <a:t>Je confirme l’inscription </a:t>
            </a:r>
            <a:r>
              <a:rPr lang="fr-FR" sz="1600" b="1" dirty="0">
                <a:solidFill>
                  <a:schemeClr val="tx2">
                    <a:lumMod val="50000"/>
                  </a:schemeClr>
                </a:solidFill>
              </a:rPr>
              <a:t>à la préparation n°……… </a:t>
            </a:r>
            <a:r>
              <a:rPr lang="fr-FR" sz="1600" dirty="0">
                <a:solidFill>
                  <a:schemeClr val="tx2">
                    <a:lumMod val="50000"/>
                  </a:schemeClr>
                </a:solidFill>
              </a:rPr>
              <a:t>en versant ce jour des arrhes de 100 euros.</a:t>
            </a:r>
          </a:p>
          <a:p>
            <a:pPr algn="just" defTabSz="914400" eaLnBrk="0" fontAlgn="base" hangingPunct="0">
              <a:spcBef>
                <a:spcPct val="0"/>
              </a:spcBef>
              <a:spcAft>
                <a:spcPct val="0"/>
              </a:spcAft>
            </a:pPr>
            <a:r>
              <a:rPr lang="fr-FR" sz="1600" dirty="0">
                <a:solidFill>
                  <a:schemeClr val="tx2">
                    <a:lumMod val="50000"/>
                  </a:schemeClr>
                </a:solidFill>
                <a:ea typeface="Calibri" pitchFamily="34" charset="0"/>
                <a:cs typeface="Calibri" pitchFamily="34" charset="0"/>
              </a:rPr>
              <a:t>Le solde sera prélevé en novembre 2024. </a:t>
            </a:r>
            <a:r>
              <a:rPr lang="fr-FR" sz="1600" dirty="0">
                <a:solidFill>
                  <a:schemeClr val="tx2">
                    <a:lumMod val="50000"/>
                  </a:schemeClr>
                </a:solidFill>
              </a:rPr>
              <a:t>Toute interruption de la préparation en cours d’année ne donnera pas lieu à remboursement.</a:t>
            </a:r>
          </a:p>
          <a:p>
            <a:pPr lvl="0" algn="just" defTabSz="914400" eaLnBrk="0" fontAlgn="base" hangingPunct="0">
              <a:spcBef>
                <a:spcPct val="0"/>
              </a:spcBef>
              <a:spcAft>
                <a:spcPct val="0"/>
              </a:spcAft>
            </a:pPr>
            <a:endParaRPr lang="fr-FR" sz="1600" dirty="0">
              <a:solidFill>
                <a:schemeClr val="tx2">
                  <a:lumMod val="50000"/>
                </a:schemeClr>
              </a:solidFill>
              <a:ea typeface="Calibri" pitchFamily="34" charset="0"/>
              <a:cs typeface="Calibri" pitchFamily="34" charset="0"/>
            </a:endParaRPr>
          </a:p>
          <a:p>
            <a:pPr algn="just" defTabSz="914400" eaLnBrk="0" fontAlgn="base" hangingPunct="0">
              <a:spcBef>
                <a:spcPct val="0"/>
              </a:spcBef>
              <a:spcAft>
                <a:spcPct val="0"/>
              </a:spcAft>
            </a:pPr>
            <a:r>
              <a:rPr lang="fr-FR" sz="1600" b="1" i="1" dirty="0">
                <a:solidFill>
                  <a:schemeClr val="tx2">
                    <a:lumMod val="50000"/>
                  </a:schemeClr>
                </a:solidFill>
                <a:ea typeface="Calibri" pitchFamily="34" charset="0"/>
                <a:cs typeface="Times New Roman" pitchFamily="18" charset="0"/>
              </a:rPr>
              <a:t>L’élève inscrit s’engage à suivre l’intégralité des modules sur la semaine complète.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1" u="sng" strike="noStrike" cap="none" normalizeH="0" baseline="0" dirty="0">
                <a:ln>
                  <a:noFill/>
                </a:ln>
                <a:solidFill>
                  <a:schemeClr val="tx2">
                    <a:lumMod val="50000"/>
                  </a:schemeClr>
                </a:solidFill>
                <a:effectLst/>
                <a:ea typeface="Calibri" pitchFamily="34" charset="0"/>
                <a:cs typeface="Times New Roman" pitchFamily="18" charset="0"/>
              </a:rPr>
              <a:t>Attention </a:t>
            </a:r>
            <a:r>
              <a:rPr kumimoji="0" lang="fr-FR" sz="1600" b="1" i="1" u="none" strike="noStrike" cap="none" normalizeH="0" baseline="0" dirty="0">
                <a:ln>
                  <a:noFill/>
                </a:ln>
                <a:solidFill>
                  <a:schemeClr val="tx2">
                    <a:lumMod val="50000"/>
                  </a:schemeClr>
                </a:solidFill>
                <a:effectLst/>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1" u="none" strike="noStrike" cap="none" normalizeH="0" baseline="0" dirty="0">
                <a:ln>
                  <a:noFill/>
                </a:ln>
                <a:solidFill>
                  <a:schemeClr val="tx2">
                    <a:lumMod val="50000"/>
                  </a:schemeClr>
                </a:solidFill>
                <a:effectLst/>
                <a:ea typeface="Calibri" pitchFamily="34" charset="0"/>
                <a:cs typeface="Times New Roman" pitchFamily="18" charset="0"/>
              </a:rPr>
              <a:t>L’inscription aux différents concours reste de la responsabilité des familles</a:t>
            </a:r>
            <a:endParaRPr lang="fr-FR" sz="1600" dirty="0">
              <a:solidFill>
                <a:schemeClr val="tx2">
                  <a:lumMod val="50000"/>
                </a:schemeClr>
              </a:solidFill>
              <a:latin typeface="Arial" pitchFamily="34" charset="0"/>
              <a:cs typeface="Arial" pitchFamily="34" charset="0"/>
            </a:endParaRPr>
          </a:p>
          <a:p>
            <a:pPr lvl="0" algn="just" defTabSz="914400" eaLnBrk="0" fontAlgn="base" hangingPunct="0">
              <a:spcBef>
                <a:spcPct val="0"/>
              </a:spcBef>
              <a:spcAft>
                <a:spcPct val="0"/>
              </a:spcAft>
            </a:pPr>
            <a:endParaRPr lang="fr-FR" sz="1600" dirty="0">
              <a:solidFill>
                <a:schemeClr val="tx2">
                  <a:lumMod val="50000"/>
                </a:schemeClr>
              </a:solidFill>
              <a:latin typeface="Calibri" pitchFamily="34" charset="0"/>
              <a:ea typeface="Calibri" pitchFamily="34" charset="0"/>
              <a:cs typeface="Calibri" pitchFamily="34" charset="0"/>
            </a:endParaRPr>
          </a:p>
          <a:p>
            <a:pPr lvl="0" algn="just" defTabSz="914400" eaLnBrk="0" fontAlgn="base" hangingPunct="0">
              <a:spcBef>
                <a:spcPct val="0"/>
              </a:spcBef>
              <a:spcAft>
                <a:spcPct val="0"/>
              </a:spcAft>
            </a:pPr>
            <a:endParaRPr lang="fr-FR" sz="1600" dirty="0">
              <a:solidFill>
                <a:schemeClr val="tx2">
                  <a:lumMod val="50000"/>
                </a:schemeClr>
              </a:solidFill>
              <a:latin typeface="Calibri" pitchFamily="34" charset="0"/>
              <a:ea typeface="Calibri" pitchFamily="34" charset="0"/>
              <a:cs typeface="Calibri" pitchFamily="34" charset="0"/>
            </a:endParaRPr>
          </a:p>
          <a:p>
            <a:pPr lvl="0" algn="just" defTabSz="914400" eaLnBrk="0" fontAlgn="base" hangingPunct="0">
              <a:spcBef>
                <a:spcPct val="0"/>
              </a:spcBef>
              <a:spcAft>
                <a:spcPct val="0"/>
              </a:spcAft>
            </a:pPr>
            <a:r>
              <a:rPr lang="fr-FR" sz="1600" dirty="0">
                <a:solidFill>
                  <a:schemeClr val="tx2">
                    <a:lumMod val="50000"/>
                  </a:schemeClr>
                </a:solidFill>
                <a:latin typeface="Calibri" pitchFamily="34" charset="0"/>
                <a:ea typeface="Calibri" pitchFamily="34" charset="0"/>
                <a:cs typeface="Calibri" pitchFamily="34" charset="0"/>
              </a:rPr>
              <a:t>Date :				      Signature des parents :</a:t>
            </a:r>
            <a:endParaRPr lang="fr-FR" sz="1600" dirty="0">
              <a:solidFill>
                <a:schemeClr val="tx2">
                  <a:lumMod val="50000"/>
                </a:schemeClr>
              </a:solidFill>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2745</TotalTime>
  <Words>1054</Words>
  <Application>Microsoft Office PowerPoint</Application>
  <PresentationFormat>Personnalisé</PresentationFormat>
  <Paragraphs>125</Paragraphs>
  <Slides>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vt:i4>
      </vt:variant>
    </vt:vector>
  </HeadingPairs>
  <TitlesOfParts>
    <vt:vector size="12" baseType="lpstr">
      <vt:lpstr>Arial</vt:lpstr>
      <vt:lpstr>Berlin Sans FB</vt:lpstr>
      <vt:lpstr>Calibri</vt:lpstr>
      <vt:lpstr>Courier New</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caubourg</dc:creator>
  <cp:lastModifiedBy>Gaelle MEZIANI</cp:lastModifiedBy>
  <cp:revision>295</cp:revision>
  <cp:lastPrinted>2024-09-03T12:21:27Z</cp:lastPrinted>
  <dcterms:created xsi:type="dcterms:W3CDTF">2012-01-12T14:23:02Z</dcterms:created>
  <dcterms:modified xsi:type="dcterms:W3CDTF">2024-09-03T12:54:51Z</dcterms:modified>
</cp:coreProperties>
</file>