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4" r:id="rId4"/>
    <p:sldId id="259" r:id="rId5"/>
    <p:sldId id="261" r:id="rId6"/>
  </p:sldIdLst>
  <p:sldSz cx="7200900" cy="10080625"/>
  <p:notesSz cx="6797675" cy="9926638"/>
  <p:defaultTextStyle>
    <a:defPPr>
      <a:defRPr lang="fr-FR"/>
    </a:defPPr>
    <a:lvl1pPr marL="0" algn="l" defTabSz="463692" rtl="0" eaLnBrk="1" latinLnBrk="0" hangingPunct="1">
      <a:defRPr sz="900" kern="1200">
        <a:solidFill>
          <a:schemeClr val="tx1"/>
        </a:solidFill>
        <a:latin typeface="+mn-lt"/>
        <a:ea typeface="+mn-ea"/>
        <a:cs typeface="+mn-cs"/>
      </a:defRPr>
    </a:lvl1pPr>
    <a:lvl2pPr marL="231846" algn="l" defTabSz="463692" rtl="0" eaLnBrk="1" latinLnBrk="0" hangingPunct="1">
      <a:defRPr sz="900" kern="1200">
        <a:solidFill>
          <a:schemeClr val="tx1"/>
        </a:solidFill>
        <a:latin typeface="+mn-lt"/>
        <a:ea typeface="+mn-ea"/>
        <a:cs typeface="+mn-cs"/>
      </a:defRPr>
    </a:lvl2pPr>
    <a:lvl3pPr marL="463692" algn="l" defTabSz="463692" rtl="0" eaLnBrk="1" latinLnBrk="0" hangingPunct="1">
      <a:defRPr sz="900" kern="1200">
        <a:solidFill>
          <a:schemeClr val="tx1"/>
        </a:solidFill>
        <a:latin typeface="+mn-lt"/>
        <a:ea typeface="+mn-ea"/>
        <a:cs typeface="+mn-cs"/>
      </a:defRPr>
    </a:lvl3pPr>
    <a:lvl4pPr marL="695538" algn="l" defTabSz="463692" rtl="0" eaLnBrk="1" latinLnBrk="0" hangingPunct="1">
      <a:defRPr sz="900" kern="1200">
        <a:solidFill>
          <a:schemeClr val="tx1"/>
        </a:solidFill>
        <a:latin typeface="+mn-lt"/>
        <a:ea typeface="+mn-ea"/>
        <a:cs typeface="+mn-cs"/>
      </a:defRPr>
    </a:lvl4pPr>
    <a:lvl5pPr marL="927384" algn="l" defTabSz="463692" rtl="0" eaLnBrk="1" latinLnBrk="0" hangingPunct="1">
      <a:defRPr sz="900" kern="1200">
        <a:solidFill>
          <a:schemeClr val="tx1"/>
        </a:solidFill>
        <a:latin typeface="+mn-lt"/>
        <a:ea typeface="+mn-ea"/>
        <a:cs typeface="+mn-cs"/>
      </a:defRPr>
    </a:lvl5pPr>
    <a:lvl6pPr marL="1159231" algn="l" defTabSz="463692" rtl="0" eaLnBrk="1" latinLnBrk="0" hangingPunct="1">
      <a:defRPr sz="900" kern="1200">
        <a:solidFill>
          <a:schemeClr val="tx1"/>
        </a:solidFill>
        <a:latin typeface="+mn-lt"/>
        <a:ea typeface="+mn-ea"/>
        <a:cs typeface="+mn-cs"/>
      </a:defRPr>
    </a:lvl6pPr>
    <a:lvl7pPr marL="1391077" algn="l" defTabSz="463692" rtl="0" eaLnBrk="1" latinLnBrk="0" hangingPunct="1">
      <a:defRPr sz="900" kern="1200">
        <a:solidFill>
          <a:schemeClr val="tx1"/>
        </a:solidFill>
        <a:latin typeface="+mn-lt"/>
        <a:ea typeface="+mn-ea"/>
        <a:cs typeface="+mn-cs"/>
      </a:defRPr>
    </a:lvl7pPr>
    <a:lvl8pPr marL="1622923" algn="l" defTabSz="463692" rtl="0" eaLnBrk="1" latinLnBrk="0" hangingPunct="1">
      <a:defRPr sz="900" kern="1200">
        <a:solidFill>
          <a:schemeClr val="tx1"/>
        </a:solidFill>
        <a:latin typeface="+mn-lt"/>
        <a:ea typeface="+mn-ea"/>
        <a:cs typeface="+mn-cs"/>
      </a:defRPr>
    </a:lvl8pPr>
    <a:lvl9pPr marL="1854769" algn="l" defTabSz="463692"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p15:clr>
            <a:srgbClr val="A4A3A4"/>
          </p15:clr>
        </p15:guide>
        <p15:guide id="2" pos="2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72" autoAdjust="0"/>
  </p:normalViewPr>
  <p:slideViewPr>
    <p:cSldViewPr>
      <p:cViewPr varScale="1">
        <p:scale>
          <a:sx n="52" d="100"/>
          <a:sy n="52" d="100"/>
        </p:scale>
        <p:origin x="2654" y="29"/>
      </p:cViewPr>
      <p:guideLst>
        <p:guide orient="horz" pos="3175"/>
        <p:guide pos="22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40068" y="3131530"/>
            <a:ext cx="6120765" cy="2160800"/>
          </a:xfrm>
        </p:spPr>
        <p:txBody>
          <a:bodyPr/>
          <a:lstStyle/>
          <a:p>
            <a:r>
              <a:rPr lang="fr-FR"/>
              <a:t>Cliquez pour modifier le style du titre</a:t>
            </a:r>
          </a:p>
        </p:txBody>
      </p:sp>
      <p:sp>
        <p:nvSpPr>
          <p:cNvPr id="3" name="Sous-titre 2"/>
          <p:cNvSpPr>
            <a:spLocks noGrp="1"/>
          </p:cNvSpPr>
          <p:nvPr>
            <p:ph type="subTitle" idx="1"/>
          </p:nvPr>
        </p:nvSpPr>
        <p:spPr>
          <a:xfrm>
            <a:off x="1080135" y="5712354"/>
            <a:ext cx="5040630" cy="2576160"/>
          </a:xfrm>
        </p:spPr>
        <p:txBody>
          <a:bodyPr/>
          <a:lstStyle>
            <a:lvl1pPr marL="0" indent="0" algn="ctr">
              <a:buNone/>
              <a:defRPr>
                <a:solidFill>
                  <a:schemeClr val="tx1">
                    <a:tint val="75000"/>
                  </a:schemeClr>
                </a:solidFill>
              </a:defRPr>
            </a:lvl1pPr>
            <a:lvl2pPr marL="231846" indent="0" algn="ctr">
              <a:buNone/>
              <a:defRPr>
                <a:solidFill>
                  <a:schemeClr val="tx1">
                    <a:tint val="75000"/>
                  </a:schemeClr>
                </a:solidFill>
              </a:defRPr>
            </a:lvl2pPr>
            <a:lvl3pPr marL="463692" indent="0" algn="ctr">
              <a:buNone/>
              <a:defRPr>
                <a:solidFill>
                  <a:schemeClr val="tx1">
                    <a:tint val="75000"/>
                  </a:schemeClr>
                </a:solidFill>
              </a:defRPr>
            </a:lvl3pPr>
            <a:lvl4pPr marL="695538" indent="0" algn="ctr">
              <a:buNone/>
              <a:defRPr>
                <a:solidFill>
                  <a:schemeClr val="tx1">
                    <a:tint val="75000"/>
                  </a:schemeClr>
                </a:solidFill>
              </a:defRPr>
            </a:lvl4pPr>
            <a:lvl5pPr marL="927384" indent="0" algn="ctr">
              <a:buNone/>
              <a:defRPr>
                <a:solidFill>
                  <a:schemeClr val="tx1">
                    <a:tint val="75000"/>
                  </a:schemeClr>
                </a:solidFill>
              </a:defRPr>
            </a:lvl5pPr>
            <a:lvl6pPr marL="1159231" indent="0" algn="ctr">
              <a:buNone/>
              <a:defRPr>
                <a:solidFill>
                  <a:schemeClr val="tx1">
                    <a:tint val="75000"/>
                  </a:schemeClr>
                </a:solidFill>
              </a:defRPr>
            </a:lvl6pPr>
            <a:lvl7pPr marL="1391077" indent="0" algn="ctr">
              <a:buNone/>
              <a:defRPr>
                <a:solidFill>
                  <a:schemeClr val="tx1">
                    <a:tint val="75000"/>
                  </a:schemeClr>
                </a:solidFill>
              </a:defRPr>
            </a:lvl7pPr>
            <a:lvl8pPr marL="1622923" indent="0" algn="ctr">
              <a:buNone/>
              <a:defRPr>
                <a:solidFill>
                  <a:schemeClr val="tx1">
                    <a:tint val="75000"/>
                  </a:schemeClr>
                </a:solidFill>
              </a:defRPr>
            </a:lvl8pPr>
            <a:lvl9pPr marL="185476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15/11/2023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15/11/2023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220653" y="403696"/>
            <a:ext cx="1620203" cy="8601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60045" y="403696"/>
            <a:ext cx="4740592" cy="8601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15/11/2023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15/11/2023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68820" y="6477737"/>
            <a:ext cx="6120765" cy="2002124"/>
          </a:xfrm>
        </p:spPr>
        <p:txBody>
          <a:bodyPr anchor="t"/>
          <a:lstStyle>
            <a:lvl1pPr algn="l">
              <a:defRPr sz="2000" b="1" cap="all"/>
            </a:lvl1pPr>
          </a:lstStyle>
          <a:p>
            <a:r>
              <a:rPr lang="fr-FR"/>
              <a:t>Cliquez pour modifier le style du titre</a:t>
            </a:r>
          </a:p>
        </p:txBody>
      </p:sp>
      <p:sp>
        <p:nvSpPr>
          <p:cNvPr id="3" name="Espace réservé du texte 2"/>
          <p:cNvSpPr>
            <a:spLocks noGrp="1"/>
          </p:cNvSpPr>
          <p:nvPr>
            <p:ph type="body" idx="1"/>
          </p:nvPr>
        </p:nvSpPr>
        <p:spPr>
          <a:xfrm>
            <a:off x="568820" y="4272601"/>
            <a:ext cx="6120765" cy="2205135"/>
          </a:xfrm>
        </p:spPr>
        <p:txBody>
          <a:bodyPr anchor="b"/>
          <a:lstStyle>
            <a:lvl1pPr marL="0" indent="0">
              <a:buNone/>
              <a:defRPr sz="1000">
                <a:solidFill>
                  <a:schemeClr val="tx1">
                    <a:tint val="75000"/>
                  </a:schemeClr>
                </a:solidFill>
              </a:defRPr>
            </a:lvl1pPr>
            <a:lvl2pPr marL="231846" indent="0">
              <a:buNone/>
              <a:defRPr sz="900">
                <a:solidFill>
                  <a:schemeClr val="tx1">
                    <a:tint val="75000"/>
                  </a:schemeClr>
                </a:solidFill>
              </a:defRPr>
            </a:lvl2pPr>
            <a:lvl3pPr marL="463692" indent="0">
              <a:buNone/>
              <a:defRPr sz="800">
                <a:solidFill>
                  <a:schemeClr val="tx1">
                    <a:tint val="75000"/>
                  </a:schemeClr>
                </a:solidFill>
              </a:defRPr>
            </a:lvl3pPr>
            <a:lvl4pPr marL="695538" indent="0">
              <a:buNone/>
              <a:defRPr sz="700">
                <a:solidFill>
                  <a:schemeClr val="tx1">
                    <a:tint val="75000"/>
                  </a:schemeClr>
                </a:solidFill>
              </a:defRPr>
            </a:lvl4pPr>
            <a:lvl5pPr marL="927384" indent="0">
              <a:buNone/>
              <a:defRPr sz="700">
                <a:solidFill>
                  <a:schemeClr val="tx1">
                    <a:tint val="75000"/>
                  </a:schemeClr>
                </a:solidFill>
              </a:defRPr>
            </a:lvl5pPr>
            <a:lvl6pPr marL="1159231" indent="0">
              <a:buNone/>
              <a:defRPr sz="700">
                <a:solidFill>
                  <a:schemeClr val="tx1">
                    <a:tint val="75000"/>
                  </a:schemeClr>
                </a:solidFill>
              </a:defRPr>
            </a:lvl6pPr>
            <a:lvl7pPr marL="1391077" indent="0">
              <a:buNone/>
              <a:defRPr sz="700">
                <a:solidFill>
                  <a:schemeClr val="tx1">
                    <a:tint val="75000"/>
                  </a:schemeClr>
                </a:solidFill>
              </a:defRPr>
            </a:lvl7pPr>
            <a:lvl8pPr marL="1622923" indent="0">
              <a:buNone/>
              <a:defRPr sz="700">
                <a:solidFill>
                  <a:schemeClr val="tx1">
                    <a:tint val="75000"/>
                  </a:schemeClr>
                </a:solidFill>
              </a:defRPr>
            </a:lvl8pPr>
            <a:lvl9pPr marL="1854769" indent="0">
              <a:buNone/>
              <a:defRPr sz="7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15/11/2023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60045" y="2352149"/>
            <a:ext cx="3180397" cy="6652746"/>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660458" y="2352149"/>
            <a:ext cx="3180397" cy="6652746"/>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CB28BCD-AFB3-49D9-8F1D-70117E8E5D62}" type="datetimeFigureOut">
              <a:rPr lang="fr-FR" smtClean="0"/>
              <a:pPr/>
              <a:t>15/11/2023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360049" y="2256473"/>
            <a:ext cx="3181650" cy="940391"/>
          </a:xfrm>
        </p:spPr>
        <p:txBody>
          <a:bodyPr anchor="b"/>
          <a:lstStyle>
            <a:lvl1pPr marL="0" indent="0">
              <a:buNone/>
              <a:defRPr sz="1200" b="1"/>
            </a:lvl1pPr>
            <a:lvl2pPr marL="231846" indent="0">
              <a:buNone/>
              <a:defRPr sz="1000" b="1"/>
            </a:lvl2pPr>
            <a:lvl3pPr marL="463692" indent="0">
              <a:buNone/>
              <a:defRPr sz="900" b="1"/>
            </a:lvl3pPr>
            <a:lvl4pPr marL="695538" indent="0">
              <a:buNone/>
              <a:defRPr sz="800" b="1"/>
            </a:lvl4pPr>
            <a:lvl5pPr marL="927384" indent="0">
              <a:buNone/>
              <a:defRPr sz="800" b="1"/>
            </a:lvl5pPr>
            <a:lvl6pPr marL="1159231" indent="0">
              <a:buNone/>
              <a:defRPr sz="800" b="1"/>
            </a:lvl6pPr>
            <a:lvl7pPr marL="1391077" indent="0">
              <a:buNone/>
              <a:defRPr sz="800" b="1"/>
            </a:lvl7pPr>
            <a:lvl8pPr marL="1622923" indent="0">
              <a:buNone/>
              <a:defRPr sz="800" b="1"/>
            </a:lvl8pPr>
            <a:lvl9pPr marL="1854769" indent="0">
              <a:buNone/>
              <a:defRPr sz="800" b="1"/>
            </a:lvl9pPr>
          </a:lstStyle>
          <a:p>
            <a:pPr lvl="0"/>
            <a:r>
              <a:rPr lang="fr-FR"/>
              <a:t>Cliquez pour modifier les styles du texte du masque</a:t>
            </a:r>
          </a:p>
        </p:txBody>
      </p:sp>
      <p:sp>
        <p:nvSpPr>
          <p:cNvPr id="4" name="Espace réservé du contenu 3"/>
          <p:cNvSpPr>
            <a:spLocks noGrp="1"/>
          </p:cNvSpPr>
          <p:nvPr>
            <p:ph sz="half" idx="2"/>
          </p:nvPr>
        </p:nvSpPr>
        <p:spPr>
          <a:xfrm>
            <a:off x="360049" y="3196865"/>
            <a:ext cx="3181650" cy="5808027"/>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657965" y="2256473"/>
            <a:ext cx="3182894" cy="940391"/>
          </a:xfrm>
        </p:spPr>
        <p:txBody>
          <a:bodyPr anchor="b"/>
          <a:lstStyle>
            <a:lvl1pPr marL="0" indent="0">
              <a:buNone/>
              <a:defRPr sz="1200" b="1"/>
            </a:lvl1pPr>
            <a:lvl2pPr marL="231846" indent="0">
              <a:buNone/>
              <a:defRPr sz="1000" b="1"/>
            </a:lvl2pPr>
            <a:lvl3pPr marL="463692" indent="0">
              <a:buNone/>
              <a:defRPr sz="900" b="1"/>
            </a:lvl3pPr>
            <a:lvl4pPr marL="695538" indent="0">
              <a:buNone/>
              <a:defRPr sz="800" b="1"/>
            </a:lvl4pPr>
            <a:lvl5pPr marL="927384" indent="0">
              <a:buNone/>
              <a:defRPr sz="800" b="1"/>
            </a:lvl5pPr>
            <a:lvl6pPr marL="1159231" indent="0">
              <a:buNone/>
              <a:defRPr sz="800" b="1"/>
            </a:lvl6pPr>
            <a:lvl7pPr marL="1391077" indent="0">
              <a:buNone/>
              <a:defRPr sz="800" b="1"/>
            </a:lvl7pPr>
            <a:lvl8pPr marL="1622923" indent="0">
              <a:buNone/>
              <a:defRPr sz="800" b="1"/>
            </a:lvl8pPr>
            <a:lvl9pPr marL="1854769" indent="0">
              <a:buNone/>
              <a:defRPr sz="800" b="1"/>
            </a:lvl9pPr>
          </a:lstStyle>
          <a:p>
            <a:pPr lvl="0"/>
            <a:r>
              <a:rPr lang="fr-FR"/>
              <a:t>Cliquez pour modifier les styles du texte du masque</a:t>
            </a:r>
          </a:p>
        </p:txBody>
      </p:sp>
      <p:sp>
        <p:nvSpPr>
          <p:cNvPr id="6" name="Espace réservé du contenu 5"/>
          <p:cNvSpPr>
            <a:spLocks noGrp="1"/>
          </p:cNvSpPr>
          <p:nvPr>
            <p:ph sz="quarter" idx="4"/>
          </p:nvPr>
        </p:nvSpPr>
        <p:spPr>
          <a:xfrm>
            <a:off x="3657965" y="3196865"/>
            <a:ext cx="3182894" cy="5808027"/>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CB28BCD-AFB3-49D9-8F1D-70117E8E5D62}" type="datetimeFigureOut">
              <a:rPr lang="fr-FR" smtClean="0"/>
              <a:pPr/>
              <a:t>15/11/2023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CB28BCD-AFB3-49D9-8F1D-70117E8E5D62}" type="datetimeFigureOut">
              <a:rPr lang="fr-FR" smtClean="0"/>
              <a:pPr/>
              <a:t>15/11/2023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B28BCD-AFB3-49D9-8F1D-70117E8E5D62}" type="datetimeFigureOut">
              <a:rPr lang="fr-FR" smtClean="0"/>
              <a:pPr/>
              <a:t>15/11/2023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0050" y="401361"/>
            <a:ext cx="2369044" cy="1708107"/>
          </a:xfrm>
        </p:spPr>
        <p:txBody>
          <a:bodyPr anchor="b"/>
          <a:lstStyle>
            <a:lvl1pPr algn="l">
              <a:defRPr sz="1000" b="1"/>
            </a:lvl1pPr>
          </a:lstStyle>
          <a:p>
            <a:r>
              <a:rPr lang="fr-FR"/>
              <a:t>Cliquez pour modifier le style du titre</a:t>
            </a:r>
          </a:p>
        </p:txBody>
      </p:sp>
      <p:sp>
        <p:nvSpPr>
          <p:cNvPr id="3" name="Espace réservé du contenu 2"/>
          <p:cNvSpPr>
            <a:spLocks noGrp="1"/>
          </p:cNvSpPr>
          <p:nvPr>
            <p:ph idx="1"/>
          </p:nvPr>
        </p:nvSpPr>
        <p:spPr>
          <a:xfrm>
            <a:off x="2815356" y="401361"/>
            <a:ext cx="4025503" cy="860353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60050" y="2109466"/>
            <a:ext cx="2369044" cy="6895428"/>
          </a:xfrm>
        </p:spPr>
        <p:txBody>
          <a:bodyPr/>
          <a:lstStyle>
            <a:lvl1pPr marL="0" indent="0">
              <a:buNone/>
              <a:defRPr sz="700"/>
            </a:lvl1pPr>
            <a:lvl2pPr marL="231846" indent="0">
              <a:buNone/>
              <a:defRPr sz="600"/>
            </a:lvl2pPr>
            <a:lvl3pPr marL="463692" indent="0">
              <a:buNone/>
              <a:defRPr sz="500"/>
            </a:lvl3pPr>
            <a:lvl4pPr marL="695538" indent="0">
              <a:buNone/>
              <a:defRPr sz="500"/>
            </a:lvl4pPr>
            <a:lvl5pPr marL="927384" indent="0">
              <a:buNone/>
              <a:defRPr sz="500"/>
            </a:lvl5pPr>
            <a:lvl6pPr marL="1159231" indent="0">
              <a:buNone/>
              <a:defRPr sz="500"/>
            </a:lvl6pPr>
            <a:lvl7pPr marL="1391077" indent="0">
              <a:buNone/>
              <a:defRPr sz="500"/>
            </a:lvl7pPr>
            <a:lvl8pPr marL="1622923" indent="0">
              <a:buNone/>
              <a:defRPr sz="500"/>
            </a:lvl8pPr>
            <a:lvl9pPr marL="1854769" indent="0">
              <a:buNone/>
              <a:defRPr sz="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CB28BCD-AFB3-49D9-8F1D-70117E8E5D62}" type="datetimeFigureOut">
              <a:rPr lang="fr-FR" smtClean="0"/>
              <a:pPr/>
              <a:t>15/11/2023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11429" y="7056439"/>
            <a:ext cx="4320540" cy="833053"/>
          </a:xfrm>
        </p:spPr>
        <p:txBody>
          <a:bodyPr anchor="b"/>
          <a:lstStyle>
            <a:lvl1pPr algn="l">
              <a:defRPr sz="1000" b="1"/>
            </a:lvl1pPr>
          </a:lstStyle>
          <a:p>
            <a:r>
              <a:rPr lang="fr-FR"/>
              <a:t>Cliquez pour modifier le style du titre</a:t>
            </a:r>
          </a:p>
        </p:txBody>
      </p:sp>
      <p:sp>
        <p:nvSpPr>
          <p:cNvPr id="3" name="Espace réservé pour une image  2"/>
          <p:cNvSpPr>
            <a:spLocks noGrp="1"/>
          </p:cNvSpPr>
          <p:nvPr>
            <p:ph type="pic" idx="1"/>
          </p:nvPr>
        </p:nvSpPr>
        <p:spPr>
          <a:xfrm>
            <a:off x="1411429" y="900721"/>
            <a:ext cx="4320540" cy="6048375"/>
          </a:xfrm>
        </p:spPr>
        <p:txBody>
          <a:bodyPr/>
          <a:lstStyle>
            <a:lvl1pPr marL="0" indent="0">
              <a:buNone/>
              <a:defRPr sz="1600"/>
            </a:lvl1pPr>
            <a:lvl2pPr marL="231846" indent="0">
              <a:buNone/>
              <a:defRPr sz="1400"/>
            </a:lvl2pPr>
            <a:lvl3pPr marL="463692" indent="0">
              <a:buNone/>
              <a:defRPr sz="1200"/>
            </a:lvl3pPr>
            <a:lvl4pPr marL="695538" indent="0">
              <a:buNone/>
              <a:defRPr sz="1000"/>
            </a:lvl4pPr>
            <a:lvl5pPr marL="927384" indent="0">
              <a:buNone/>
              <a:defRPr sz="1000"/>
            </a:lvl5pPr>
            <a:lvl6pPr marL="1159231" indent="0">
              <a:buNone/>
              <a:defRPr sz="1000"/>
            </a:lvl6pPr>
            <a:lvl7pPr marL="1391077" indent="0">
              <a:buNone/>
              <a:defRPr sz="1000"/>
            </a:lvl7pPr>
            <a:lvl8pPr marL="1622923" indent="0">
              <a:buNone/>
              <a:defRPr sz="1000"/>
            </a:lvl8pPr>
            <a:lvl9pPr marL="1854769" indent="0">
              <a:buNone/>
              <a:defRPr sz="1000"/>
            </a:lvl9pPr>
          </a:lstStyle>
          <a:p>
            <a:endParaRPr lang="fr-FR"/>
          </a:p>
        </p:txBody>
      </p:sp>
      <p:sp>
        <p:nvSpPr>
          <p:cNvPr id="4" name="Espace réservé du texte 3"/>
          <p:cNvSpPr>
            <a:spLocks noGrp="1"/>
          </p:cNvSpPr>
          <p:nvPr>
            <p:ph type="body" sz="half" idx="2"/>
          </p:nvPr>
        </p:nvSpPr>
        <p:spPr>
          <a:xfrm>
            <a:off x="1411429" y="7889492"/>
            <a:ext cx="4320540" cy="1183072"/>
          </a:xfrm>
        </p:spPr>
        <p:txBody>
          <a:bodyPr/>
          <a:lstStyle>
            <a:lvl1pPr marL="0" indent="0">
              <a:buNone/>
              <a:defRPr sz="700"/>
            </a:lvl1pPr>
            <a:lvl2pPr marL="231846" indent="0">
              <a:buNone/>
              <a:defRPr sz="600"/>
            </a:lvl2pPr>
            <a:lvl3pPr marL="463692" indent="0">
              <a:buNone/>
              <a:defRPr sz="500"/>
            </a:lvl3pPr>
            <a:lvl4pPr marL="695538" indent="0">
              <a:buNone/>
              <a:defRPr sz="500"/>
            </a:lvl4pPr>
            <a:lvl5pPr marL="927384" indent="0">
              <a:buNone/>
              <a:defRPr sz="500"/>
            </a:lvl5pPr>
            <a:lvl6pPr marL="1159231" indent="0">
              <a:buNone/>
              <a:defRPr sz="500"/>
            </a:lvl6pPr>
            <a:lvl7pPr marL="1391077" indent="0">
              <a:buNone/>
              <a:defRPr sz="500"/>
            </a:lvl7pPr>
            <a:lvl8pPr marL="1622923" indent="0">
              <a:buNone/>
              <a:defRPr sz="500"/>
            </a:lvl8pPr>
            <a:lvl9pPr marL="1854769" indent="0">
              <a:buNone/>
              <a:defRPr sz="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CB28BCD-AFB3-49D9-8F1D-70117E8E5D62}" type="datetimeFigureOut">
              <a:rPr lang="fr-FR" smtClean="0"/>
              <a:pPr/>
              <a:t>15/11/2023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0045" y="403693"/>
            <a:ext cx="6480810" cy="1680104"/>
          </a:xfrm>
          <a:prstGeom prst="rect">
            <a:avLst/>
          </a:prstGeom>
        </p:spPr>
        <p:txBody>
          <a:bodyPr vert="horz" lIns="46369" tIns="23185" rIns="46369" bIns="23185" rtlCol="0" anchor="ctr">
            <a:normAutofit/>
          </a:bodyPr>
          <a:lstStyle/>
          <a:p>
            <a:r>
              <a:rPr lang="fr-FR"/>
              <a:t>Cliquez pour modifier le style du titre</a:t>
            </a:r>
          </a:p>
        </p:txBody>
      </p:sp>
      <p:sp>
        <p:nvSpPr>
          <p:cNvPr id="3" name="Espace réservé du texte 2"/>
          <p:cNvSpPr>
            <a:spLocks noGrp="1"/>
          </p:cNvSpPr>
          <p:nvPr>
            <p:ph type="body" idx="1"/>
          </p:nvPr>
        </p:nvSpPr>
        <p:spPr>
          <a:xfrm>
            <a:off x="360045" y="2352149"/>
            <a:ext cx="6480810" cy="6652746"/>
          </a:xfrm>
          <a:prstGeom prst="rect">
            <a:avLst/>
          </a:prstGeom>
        </p:spPr>
        <p:txBody>
          <a:bodyPr vert="horz" lIns="46369" tIns="23185" rIns="46369" bIns="2318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60045" y="9343249"/>
            <a:ext cx="1680210" cy="536700"/>
          </a:xfrm>
          <a:prstGeom prst="rect">
            <a:avLst/>
          </a:prstGeom>
        </p:spPr>
        <p:txBody>
          <a:bodyPr vert="horz" lIns="46369" tIns="23185" rIns="46369" bIns="23185" rtlCol="0" anchor="ctr"/>
          <a:lstStyle>
            <a:lvl1pPr algn="l">
              <a:defRPr sz="600">
                <a:solidFill>
                  <a:schemeClr val="tx1">
                    <a:tint val="75000"/>
                  </a:schemeClr>
                </a:solidFill>
              </a:defRPr>
            </a:lvl1pPr>
          </a:lstStyle>
          <a:p>
            <a:fld id="{7CB28BCD-AFB3-49D9-8F1D-70117E8E5D62}" type="datetimeFigureOut">
              <a:rPr lang="fr-FR" smtClean="0"/>
              <a:pPr/>
              <a:t>15/11/2023</a:t>
            </a:fld>
            <a:endParaRPr lang="fr-FR"/>
          </a:p>
        </p:txBody>
      </p:sp>
      <p:sp>
        <p:nvSpPr>
          <p:cNvPr id="5" name="Espace réservé du pied de page 4"/>
          <p:cNvSpPr>
            <a:spLocks noGrp="1"/>
          </p:cNvSpPr>
          <p:nvPr>
            <p:ph type="ftr" sz="quarter" idx="3"/>
          </p:nvPr>
        </p:nvSpPr>
        <p:spPr>
          <a:xfrm>
            <a:off x="2460308" y="9343249"/>
            <a:ext cx="2280285" cy="536700"/>
          </a:xfrm>
          <a:prstGeom prst="rect">
            <a:avLst/>
          </a:prstGeom>
        </p:spPr>
        <p:txBody>
          <a:bodyPr vert="horz" lIns="46369" tIns="23185" rIns="46369" bIns="23185" rtlCol="0" anchor="ctr"/>
          <a:lstStyle>
            <a:lvl1pPr algn="ctr">
              <a:defRPr sz="6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160645" y="9343249"/>
            <a:ext cx="1680210" cy="536700"/>
          </a:xfrm>
          <a:prstGeom prst="rect">
            <a:avLst/>
          </a:prstGeom>
        </p:spPr>
        <p:txBody>
          <a:bodyPr vert="horz" lIns="46369" tIns="23185" rIns="46369" bIns="23185" rtlCol="0" anchor="ctr"/>
          <a:lstStyle>
            <a:lvl1pPr algn="r">
              <a:defRPr sz="600">
                <a:solidFill>
                  <a:schemeClr val="tx1">
                    <a:tint val="75000"/>
                  </a:schemeClr>
                </a:solidFill>
              </a:defRPr>
            </a:lvl1pPr>
          </a:lstStyle>
          <a:p>
            <a:fld id="{0C89E200-4565-40F1-A8C7-8EBF7B55326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3692" rtl="0" eaLnBrk="1" latinLnBrk="0" hangingPunct="1">
        <a:spcBef>
          <a:spcPct val="0"/>
        </a:spcBef>
        <a:buNone/>
        <a:defRPr sz="2200" kern="1200">
          <a:solidFill>
            <a:schemeClr val="tx1"/>
          </a:solidFill>
          <a:latin typeface="+mj-lt"/>
          <a:ea typeface="+mj-ea"/>
          <a:cs typeface="+mj-cs"/>
        </a:defRPr>
      </a:lvl1pPr>
    </p:titleStyle>
    <p:bodyStyle>
      <a:lvl1pPr marL="173885" indent="-173885" algn="l" defTabSz="463692"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6750" indent="-144904" algn="l" defTabSz="463692"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9615" indent="-115923" algn="l" defTabSz="463692"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11461"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43308"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75154"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507000"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38846"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70692"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fr-FR"/>
      </a:defPPr>
      <a:lvl1pPr marL="0" algn="l" defTabSz="463692" rtl="0" eaLnBrk="1" latinLnBrk="0" hangingPunct="1">
        <a:defRPr sz="900" kern="1200">
          <a:solidFill>
            <a:schemeClr val="tx1"/>
          </a:solidFill>
          <a:latin typeface="+mn-lt"/>
          <a:ea typeface="+mn-ea"/>
          <a:cs typeface="+mn-cs"/>
        </a:defRPr>
      </a:lvl1pPr>
      <a:lvl2pPr marL="231846" algn="l" defTabSz="463692" rtl="0" eaLnBrk="1" latinLnBrk="0" hangingPunct="1">
        <a:defRPr sz="900" kern="1200">
          <a:solidFill>
            <a:schemeClr val="tx1"/>
          </a:solidFill>
          <a:latin typeface="+mn-lt"/>
          <a:ea typeface="+mn-ea"/>
          <a:cs typeface="+mn-cs"/>
        </a:defRPr>
      </a:lvl2pPr>
      <a:lvl3pPr marL="463692" algn="l" defTabSz="463692" rtl="0" eaLnBrk="1" latinLnBrk="0" hangingPunct="1">
        <a:defRPr sz="900" kern="1200">
          <a:solidFill>
            <a:schemeClr val="tx1"/>
          </a:solidFill>
          <a:latin typeface="+mn-lt"/>
          <a:ea typeface="+mn-ea"/>
          <a:cs typeface="+mn-cs"/>
        </a:defRPr>
      </a:lvl3pPr>
      <a:lvl4pPr marL="695538" algn="l" defTabSz="463692" rtl="0" eaLnBrk="1" latinLnBrk="0" hangingPunct="1">
        <a:defRPr sz="900" kern="1200">
          <a:solidFill>
            <a:schemeClr val="tx1"/>
          </a:solidFill>
          <a:latin typeface="+mn-lt"/>
          <a:ea typeface="+mn-ea"/>
          <a:cs typeface="+mn-cs"/>
        </a:defRPr>
      </a:lvl4pPr>
      <a:lvl5pPr marL="927384" algn="l" defTabSz="463692" rtl="0" eaLnBrk="1" latinLnBrk="0" hangingPunct="1">
        <a:defRPr sz="900" kern="1200">
          <a:solidFill>
            <a:schemeClr val="tx1"/>
          </a:solidFill>
          <a:latin typeface="+mn-lt"/>
          <a:ea typeface="+mn-ea"/>
          <a:cs typeface="+mn-cs"/>
        </a:defRPr>
      </a:lvl5pPr>
      <a:lvl6pPr marL="1159231" algn="l" defTabSz="463692" rtl="0" eaLnBrk="1" latinLnBrk="0" hangingPunct="1">
        <a:defRPr sz="900" kern="1200">
          <a:solidFill>
            <a:schemeClr val="tx1"/>
          </a:solidFill>
          <a:latin typeface="+mn-lt"/>
          <a:ea typeface="+mn-ea"/>
          <a:cs typeface="+mn-cs"/>
        </a:defRPr>
      </a:lvl6pPr>
      <a:lvl7pPr marL="1391077" algn="l" defTabSz="463692" rtl="0" eaLnBrk="1" latinLnBrk="0" hangingPunct="1">
        <a:defRPr sz="900" kern="1200">
          <a:solidFill>
            <a:schemeClr val="tx1"/>
          </a:solidFill>
          <a:latin typeface="+mn-lt"/>
          <a:ea typeface="+mn-ea"/>
          <a:cs typeface="+mn-cs"/>
        </a:defRPr>
      </a:lvl7pPr>
      <a:lvl8pPr marL="1622923" algn="l" defTabSz="463692" rtl="0" eaLnBrk="1" latinLnBrk="0" hangingPunct="1">
        <a:defRPr sz="900" kern="1200">
          <a:solidFill>
            <a:schemeClr val="tx1"/>
          </a:solidFill>
          <a:latin typeface="+mn-lt"/>
          <a:ea typeface="+mn-ea"/>
          <a:cs typeface="+mn-cs"/>
        </a:defRPr>
      </a:lvl8pPr>
      <a:lvl9pPr marL="1854769" algn="l" defTabSz="463692"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g.meziani@mongre.or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clrChange>
              <a:clrFrom>
                <a:srgbClr val="FFFEF9"/>
              </a:clrFrom>
              <a:clrTo>
                <a:srgbClr val="FFFEF9">
                  <a:alpha val="0"/>
                </a:srgbClr>
              </a:clrTo>
            </a:clrChange>
          </a:blip>
          <a:srcRect/>
          <a:stretch>
            <a:fillRect/>
          </a:stretch>
        </p:blipFill>
        <p:spPr bwMode="auto">
          <a:xfrm>
            <a:off x="3952875" y="5267325"/>
            <a:ext cx="3248025" cy="4813300"/>
          </a:xfrm>
          <a:prstGeom prst="rect">
            <a:avLst/>
          </a:prstGeom>
          <a:noFill/>
          <a:ln w="9525">
            <a:noFill/>
            <a:miter lim="800000"/>
            <a:headEnd/>
            <a:tailEnd/>
          </a:ln>
        </p:spPr>
      </p:pic>
      <p:sp>
        <p:nvSpPr>
          <p:cNvPr id="5" name="Rectangle 4"/>
          <p:cNvSpPr/>
          <p:nvPr/>
        </p:nvSpPr>
        <p:spPr>
          <a:xfrm>
            <a:off x="3888482" y="5616376"/>
            <a:ext cx="2304256" cy="2376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descr="Logo Mongré"/>
          <p:cNvPicPr>
            <a:picLocks noChangeAspect="1" noChangeArrowheads="1"/>
          </p:cNvPicPr>
          <p:nvPr/>
        </p:nvPicPr>
        <p:blipFill>
          <a:blip r:embed="rId3" cstate="print"/>
          <a:srcRect/>
          <a:stretch>
            <a:fillRect/>
          </a:stretch>
        </p:blipFill>
        <p:spPr bwMode="auto">
          <a:xfrm>
            <a:off x="2400903" y="215776"/>
            <a:ext cx="2135651" cy="1368152"/>
          </a:xfrm>
          <a:prstGeom prst="rect">
            <a:avLst/>
          </a:prstGeom>
          <a:noFill/>
          <a:ln w="9525">
            <a:noFill/>
            <a:miter lim="800000"/>
            <a:headEnd/>
            <a:tailEnd/>
          </a:ln>
        </p:spPr>
      </p:pic>
      <p:sp>
        <p:nvSpPr>
          <p:cNvPr id="7" name="ZoneTexte 6"/>
          <p:cNvSpPr txBox="1"/>
          <p:nvPr/>
        </p:nvSpPr>
        <p:spPr>
          <a:xfrm>
            <a:off x="0" y="2808064"/>
            <a:ext cx="7200900" cy="2292935"/>
          </a:xfrm>
          <a:prstGeom prst="rect">
            <a:avLst/>
          </a:prstGeom>
          <a:noFill/>
        </p:spPr>
        <p:txBody>
          <a:bodyPr wrap="square" rtlCol="0">
            <a:spAutoFit/>
          </a:bodyPr>
          <a:lstStyle/>
          <a:p>
            <a:pPr algn="ctr"/>
            <a:endParaRPr lang="fr-FR" sz="2500" dirty="0">
              <a:solidFill>
                <a:srgbClr val="A50021"/>
              </a:solidFill>
              <a:latin typeface="Berlin Sans FB" pitchFamily="34" charset="0"/>
            </a:endParaRPr>
          </a:p>
          <a:p>
            <a:pPr algn="ctr"/>
            <a:r>
              <a:rPr lang="fr-FR" sz="2500" dirty="0">
                <a:solidFill>
                  <a:srgbClr val="00B050"/>
                </a:solidFill>
                <a:latin typeface="Berlin Sans FB" pitchFamily="34" charset="0"/>
              </a:rPr>
              <a:t>Préparation médecine</a:t>
            </a:r>
            <a:endParaRPr lang="fr-FR" sz="2800" b="1" dirty="0">
              <a:solidFill>
                <a:srgbClr val="00B050"/>
              </a:solidFill>
              <a:latin typeface="Berlin Sans FB" pitchFamily="34" charset="0"/>
              <a:cs typeface="Times New Roman" pitchFamily="18" charset="0"/>
            </a:endParaRPr>
          </a:p>
          <a:p>
            <a:pPr algn="ctr"/>
            <a:endParaRPr lang="fr-FR" sz="2800" b="1" dirty="0">
              <a:solidFill>
                <a:srgbClr val="00B050"/>
              </a:solidFill>
              <a:latin typeface="Berlin Sans FB" pitchFamily="34" charset="0"/>
              <a:cs typeface="Times New Roman" pitchFamily="18" charset="0"/>
            </a:endParaRPr>
          </a:p>
          <a:p>
            <a:pPr algn="ctr"/>
            <a:endParaRPr lang="fr-FR" sz="2800" b="1" dirty="0">
              <a:solidFill>
                <a:srgbClr val="00B050"/>
              </a:solidFill>
              <a:latin typeface="Berlin Sans FB" pitchFamily="34" charset="0"/>
              <a:cs typeface="Times New Roman" pitchFamily="18" charset="0"/>
            </a:endParaRPr>
          </a:p>
          <a:p>
            <a:pPr algn="ctr"/>
            <a:r>
              <a:rPr lang="fr-FR" sz="2800" b="1" dirty="0">
                <a:solidFill>
                  <a:srgbClr val="00B050"/>
                </a:solidFill>
                <a:latin typeface="Berlin Sans FB" pitchFamily="34" charset="0"/>
                <a:cs typeface="Times New Roman" pitchFamily="18" charset="0"/>
              </a:rPr>
              <a:t>Dossier d’inscription</a:t>
            </a:r>
            <a:r>
              <a:rPr lang="fr-FR" sz="2500" dirty="0">
                <a:solidFill>
                  <a:srgbClr val="00B050"/>
                </a:solidFill>
                <a:latin typeface="Berlin Sans FB" pitchFamily="34" charset="0"/>
              </a:rPr>
              <a:t> </a:t>
            </a:r>
          </a:p>
          <a:p>
            <a:pPr algn="ctr"/>
            <a:endParaRPr lang="fr-FR" dirty="0">
              <a:solidFill>
                <a:schemeClr val="tx2">
                  <a:lumMod val="75000"/>
                </a:schemeClr>
              </a:solidFill>
            </a:endParaRPr>
          </a:p>
        </p:txBody>
      </p:sp>
      <p:sp>
        <p:nvSpPr>
          <p:cNvPr id="8" name="Rectangle 7"/>
          <p:cNvSpPr/>
          <p:nvPr/>
        </p:nvSpPr>
        <p:spPr>
          <a:xfrm>
            <a:off x="50" y="9443833"/>
            <a:ext cx="3960540" cy="276999"/>
          </a:xfrm>
          <a:prstGeom prst="rect">
            <a:avLst/>
          </a:prstGeom>
        </p:spPr>
        <p:txBody>
          <a:bodyPr wrap="square">
            <a:spAutoFit/>
          </a:bodyPr>
          <a:lstStyle/>
          <a:p>
            <a:pPr algn="ctr" eaLnBrk="0" fontAlgn="base" hangingPunct="0">
              <a:spcBef>
                <a:spcPct val="0"/>
              </a:spcBef>
              <a:spcAft>
                <a:spcPct val="0"/>
              </a:spcAft>
            </a:pPr>
            <a:r>
              <a:rPr lang="fr-FR" sz="1200" dirty="0">
                <a:solidFill>
                  <a:schemeClr val="bg1">
                    <a:lumMod val="50000"/>
                  </a:schemeClr>
                </a:solidFill>
                <a:cs typeface="Times New Roman" pitchFamily="18" charset="0"/>
              </a:rPr>
              <a:t>Notre Dame de Mongré /  session 2023-2024</a:t>
            </a:r>
          </a:p>
        </p:txBody>
      </p:sp>
      <p:sp>
        <p:nvSpPr>
          <p:cNvPr id="10" name="Rectangle 9"/>
          <p:cNvSpPr/>
          <p:nvPr/>
        </p:nvSpPr>
        <p:spPr>
          <a:xfrm>
            <a:off x="6108855" y="7368318"/>
            <a:ext cx="21602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0" y="7704608"/>
            <a:ext cx="792138" cy="288032"/>
          </a:xfrm>
          <a:prstGeom prst="rect">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Logo Mongré"/>
          <p:cNvPicPr>
            <a:picLocks noChangeAspect="1" noChangeArrowheads="1"/>
          </p:cNvPicPr>
          <p:nvPr/>
        </p:nvPicPr>
        <p:blipFill>
          <a:blip r:embed="rId2" cstate="print"/>
          <a:srcRect/>
          <a:stretch>
            <a:fillRect/>
          </a:stretch>
        </p:blipFill>
        <p:spPr bwMode="auto">
          <a:xfrm>
            <a:off x="2513306" y="215776"/>
            <a:ext cx="2023248" cy="1296144"/>
          </a:xfrm>
          <a:prstGeom prst="rect">
            <a:avLst/>
          </a:prstGeom>
          <a:noFill/>
          <a:ln w="9525">
            <a:noFill/>
            <a:miter lim="800000"/>
            <a:headEnd/>
            <a:tailEnd/>
          </a:ln>
        </p:spPr>
      </p:pic>
      <p:pic>
        <p:nvPicPr>
          <p:cNvPr id="6" name="Picture 4"/>
          <p:cNvPicPr>
            <a:picLocks noChangeAspect="1" noChangeArrowheads="1"/>
          </p:cNvPicPr>
          <p:nvPr/>
        </p:nvPicPr>
        <p:blipFill>
          <a:blip r:embed="rId3" cstate="print">
            <a:clrChange>
              <a:clrFrom>
                <a:srgbClr val="FFFEF9"/>
              </a:clrFrom>
              <a:clrTo>
                <a:srgbClr val="FFFEF9">
                  <a:alpha val="0"/>
                </a:srgbClr>
              </a:clrTo>
            </a:clrChange>
          </a:blip>
          <a:srcRect/>
          <a:stretch>
            <a:fillRect/>
          </a:stretch>
        </p:blipFill>
        <p:spPr bwMode="auto">
          <a:xfrm>
            <a:off x="4042642" y="5400351"/>
            <a:ext cx="3158258" cy="4680273"/>
          </a:xfrm>
          <a:prstGeom prst="rect">
            <a:avLst/>
          </a:prstGeom>
          <a:noFill/>
          <a:ln w="9525">
            <a:noFill/>
            <a:miter lim="800000"/>
            <a:headEnd/>
            <a:tailEnd/>
          </a:ln>
        </p:spPr>
      </p:pic>
      <p:sp>
        <p:nvSpPr>
          <p:cNvPr id="8" name="Rectangle 7"/>
          <p:cNvSpPr/>
          <p:nvPr/>
        </p:nvSpPr>
        <p:spPr>
          <a:xfrm>
            <a:off x="3888482" y="5616376"/>
            <a:ext cx="2304256" cy="2376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1"/>
          <p:cNvSpPr>
            <a:spLocks noChangeArrowheads="1"/>
          </p:cNvSpPr>
          <p:nvPr/>
        </p:nvSpPr>
        <p:spPr bwMode="auto">
          <a:xfrm>
            <a:off x="536449" y="1355044"/>
            <a:ext cx="5976962" cy="7701791"/>
          </a:xfrm>
          <a:prstGeom prst="rect">
            <a:avLst/>
          </a:prstGeom>
          <a:noFill/>
          <a:ln w="9525">
            <a:noFill/>
            <a:miter lim="800000"/>
            <a:headEnd/>
            <a:tailEnd/>
          </a:ln>
          <a:effectLst/>
        </p:spPr>
        <p:txBody>
          <a:bodyPr vert="horz" wrap="square" lIns="98746" tIns="49373" rIns="98746" bIns="49373" numCol="1" anchor="ctr" anchorCtr="0" compatLnSpc="1">
            <a:prstTxWarp prst="textNoShape">
              <a:avLst/>
            </a:prstTxWarp>
            <a:spAutoFit/>
          </a:bodyPr>
          <a:lstStyle/>
          <a:p>
            <a:pPr algn="just" fontAlgn="base">
              <a:spcBef>
                <a:spcPct val="0"/>
              </a:spcBef>
              <a:spcAft>
                <a:spcPct val="0"/>
              </a:spcAft>
            </a:pPr>
            <a:endParaRPr lang="fr-FR" sz="1300" dirty="0">
              <a:solidFill>
                <a:schemeClr val="bg1">
                  <a:lumMod val="50000"/>
                </a:schemeClr>
              </a:solidFill>
              <a:latin typeface="+mj-lt"/>
              <a:ea typeface="Calibri" pitchFamily="34" charset="0"/>
              <a:cs typeface="Times New Roman" pitchFamily="18" charset="0"/>
            </a:endParaRPr>
          </a:p>
          <a:p>
            <a:pPr algn="just" fontAlgn="base">
              <a:spcBef>
                <a:spcPct val="0"/>
              </a:spcBef>
              <a:spcAft>
                <a:spcPct val="0"/>
              </a:spcAft>
            </a:pPr>
            <a:endParaRPr lang="fr-FR" sz="1300" dirty="0">
              <a:solidFill>
                <a:schemeClr val="bg1">
                  <a:lumMod val="50000"/>
                </a:schemeClr>
              </a:solidFill>
              <a:latin typeface="+mj-lt"/>
              <a:ea typeface="Calibri" pitchFamily="34" charset="0"/>
              <a:cs typeface="Times New Roman" pitchFamily="18" charset="0"/>
            </a:endParaRPr>
          </a:p>
          <a:p>
            <a:pPr algn="just" fontAlgn="base">
              <a:spcBef>
                <a:spcPct val="0"/>
              </a:spcBef>
              <a:spcAft>
                <a:spcPct val="0"/>
              </a:spcAft>
            </a:pPr>
            <a:r>
              <a:rPr lang="fr-FR" sz="1400" dirty="0">
                <a:solidFill>
                  <a:schemeClr val="bg1">
                    <a:lumMod val="50000"/>
                  </a:schemeClr>
                </a:solidFill>
                <a:latin typeface="+mj-lt"/>
                <a:ea typeface="Calibri" pitchFamily="34" charset="0"/>
                <a:cs typeface="Times New Roman" pitchFamily="18" charset="0"/>
              </a:rPr>
              <a:t>Madame, Monsieur, </a:t>
            </a:r>
          </a:p>
          <a:p>
            <a:pPr algn="just" fontAlgn="base">
              <a:spcBef>
                <a:spcPct val="0"/>
              </a:spcBef>
              <a:spcAft>
                <a:spcPct val="0"/>
              </a:spcAft>
            </a:pPr>
            <a:r>
              <a:rPr lang="fr-FR" sz="1400" dirty="0">
                <a:solidFill>
                  <a:schemeClr val="bg1">
                    <a:lumMod val="50000"/>
                  </a:schemeClr>
                </a:solidFill>
                <a:latin typeface="+mj-lt"/>
                <a:ea typeface="Calibri" pitchFamily="34" charset="0"/>
                <a:cs typeface="Times New Roman" pitchFamily="18" charset="0"/>
              </a:rPr>
              <a:t>Cher(e) élève, </a:t>
            </a:r>
          </a:p>
          <a:p>
            <a:pPr algn="just" fontAlgn="base">
              <a:spcBef>
                <a:spcPct val="0"/>
              </a:spcBef>
              <a:spcAft>
                <a:spcPct val="0"/>
              </a:spcAft>
            </a:pPr>
            <a:endParaRPr lang="fr-FR" sz="1400" dirty="0">
              <a:solidFill>
                <a:schemeClr val="bg1">
                  <a:lumMod val="50000"/>
                </a:schemeClr>
              </a:solidFill>
              <a:latin typeface="+mj-lt"/>
              <a:ea typeface="Calibri" pitchFamily="34" charset="0"/>
              <a:cs typeface="Times New Roman" pitchFamily="18" charset="0"/>
            </a:endParaRPr>
          </a:p>
          <a:p>
            <a:pPr algn="just"/>
            <a:r>
              <a:rPr lang="fr-FR" sz="1400" dirty="0">
                <a:solidFill>
                  <a:schemeClr val="bg1">
                    <a:lumMod val="50000"/>
                  </a:schemeClr>
                </a:solidFill>
              </a:rPr>
              <a:t>Notre établissement propose depuis quelques années maintenant une préparation à la 1</a:t>
            </a:r>
            <a:r>
              <a:rPr lang="fr-FR" sz="1400" baseline="30000" dirty="0">
                <a:solidFill>
                  <a:schemeClr val="bg1">
                    <a:lumMod val="50000"/>
                  </a:schemeClr>
                </a:solidFill>
              </a:rPr>
              <a:t>ère</a:t>
            </a:r>
            <a:r>
              <a:rPr lang="fr-FR" sz="1400" dirty="0">
                <a:solidFill>
                  <a:schemeClr val="bg1">
                    <a:lumMod val="50000"/>
                  </a:schemeClr>
                </a:solidFill>
              </a:rPr>
              <a:t> année du Parcours Accès Spécifique Santé ou PASS. En effet, un grand nombre de nos élèves se tournent vers des études médicales. Or, même pour des élèves de bon niveau, la 1</a:t>
            </a:r>
            <a:r>
              <a:rPr lang="fr-FR" sz="1400" baseline="30000" dirty="0">
                <a:solidFill>
                  <a:schemeClr val="bg1">
                    <a:lumMod val="50000"/>
                  </a:schemeClr>
                </a:solidFill>
              </a:rPr>
              <a:t>ère</a:t>
            </a:r>
            <a:r>
              <a:rPr lang="fr-FR" sz="1400" dirty="0">
                <a:solidFill>
                  <a:schemeClr val="bg1">
                    <a:lumMod val="50000"/>
                  </a:schemeClr>
                </a:solidFill>
              </a:rPr>
              <a:t> année de médecine est difficile : des modalités d’évaluation différentes de celles connues en lycée,  une quantité importante de connaissances à assimiler en un temps très réduit,  de nouvelles matières, le stress d’un concours que l’on se doit de réussir en 2 ans…</a:t>
            </a:r>
          </a:p>
          <a:p>
            <a:pPr algn="just"/>
            <a:r>
              <a:rPr lang="fr-FR" sz="1400" dirty="0">
                <a:solidFill>
                  <a:schemeClr val="bg1">
                    <a:lumMod val="50000"/>
                  </a:schemeClr>
                </a:solidFill>
              </a:rPr>
              <a:t>Ainsi, pour se donner le maximum de chances de réussir et faire face à ces difficultés nouvelles, nous proposons à nos élèves de terminale de démarrer leur préparation en amont et dès l’année de terminale.</a:t>
            </a:r>
          </a:p>
          <a:p>
            <a:endParaRPr lang="fr-FR" sz="1400" dirty="0">
              <a:solidFill>
                <a:schemeClr val="bg1">
                  <a:lumMod val="50000"/>
                </a:schemeClr>
              </a:solidFill>
            </a:endParaRPr>
          </a:p>
          <a:p>
            <a:r>
              <a:rPr lang="fr-FR" sz="1400" dirty="0">
                <a:solidFill>
                  <a:schemeClr val="bg1">
                    <a:lumMod val="50000"/>
                  </a:schemeClr>
                </a:solidFill>
              </a:rPr>
              <a:t>Aussi, les modules seront répartis  sur quelques mercredis après-midi de janvier à mars 2024. De plus, 2 jours intensifs de formation se tiendront pendant les vacances de Pâques.</a:t>
            </a:r>
            <a:br>
              <a:rPr lang="fr-FR" sz="1400" dirty="0">
                <a:solidFill>
                  <a:schemeClr val="bg1">
                    <a:lumMod val="50000"/>
                  </a:schemeClr>
                </a:solidFill>
              </a:rPr>
            </a:br>
            <a:endParaRPr lang="fr-FR" sz="1400" dirty="0">
              <a:solidFill>
                <a:schemeClr val="bg1">
                  <a:lumMod val="50000"/>
                </a:schemeClr>
              </a:solidFill>
              <a:latin typeface="+mj-lt"/>
              <a:cs typeface="Arial" pitchFamily="34" charset="0"/>
            </a:endParaRPr>
          </a:p>
          <a:p>
            <a:pPr algn="just" eaLnBrk="0" fontAlgn="base" hangingPunct="0">
              <a:spcBef>
                <a:spcPct val="0"/>
              </a:spcBef>
              <a:spcAft>
                <a:spcPct val="0"/>
              </a:spcAft>
            </a:pPr>
            <a:r>
              <a:rPr lang="fr-FR" sz="1400" dirty="0">
                <a:solidFill>
                  <a:schemeClr val="bg1">
                    <a:lumMod val="50000"/>
                  </a:schemeClr>
                </a:solidFill>
                <a:latin typeface="+mj-lt"/>
                <a:ea typeface="Times New Roman" pitchFamily="18" charset="0"/>
                <a:cs typeface="Times New Roman" pitchFamily="18" charset="0"/>
              </a:rPr>
              <a:t>Le document joint vous permettra d’avoir une plus grande lisibilité sur le dispositif mis en place au sein de l’établissement.  </a:t>
            </a:r>
          </a:p>
          <a:p>
            <a:pPr algn="just" eaLnBrk="0" fontAlgn="base" hangingPunct="0">
              <a:spcBef>
                <a:spcPct val="0"/>
              </a:spcBef>
              <a:spcAft>
                <a:spcPct val="0"/>
              </a:spcAft>
            </a:pPr>
            <a:r>
              <a:rPr lang="fr-FR" sz="1400" dirty="0">
                <a:solidFill>
                  <a:schemeClr val="bg1">
                    <a:lumMod val="50000"/>
                  </a:schemeClr>
                </a:solidFill>
                <a:latin typeface="+mj-lt"/>
                <a:ea typeface="Times New Roman" pitchFamily="18" charset="0"/>
                <a:cs typeface="Times New Roman" pitchFamily="18" charset="0"/>
              </a:rPr>
              <a:t>Nous nous tenons à votre disposition pour tout renseignement complémentaire.</a:t>
            </a:r>
          </a:p>
          <a:p>
            <a:pPr algn="just" eaLnBrk="0" fontAlgn="base" hangingPunct="0">
              <a:spcBef>
                <a:spcPct val="0"/>
              </a:spcBef>
              <a:spcAft>
                <a:spcPct val="0"/>
              </a:spcAft>
            </a:pPr>
            <a:endParaRPr lang="fr-FR" sz="1400" dirty="0">
              <a:solidFill>
                <a:schemeClr val="bg1">
                  <a:lumMod val="50000"/>
                </a:schemeClr>
              </a:solidFill>
              <a:latin typeface="+mj-lt"/>
              <a:ea typeface="Times New Roman" pitchFamily="18" charset="0"/>
              <a:cs typeface="Times New Roman" pitchFamily="18" charset="0"/>
            </a:endParaRPr>
          </a:p>
          <a:p>
            <a:pPr algn="just" eaLnBrk="0" fontAlgn="base" hangingPunct="0">
              <a:spcBef>
                <a:spcPct val="0"/>
              </a:spcBef>
              <a:spcAft>
                <a:spcPct val="0"/>
              </a:spcAft>
            </a:pPr>
            <a:endParaRPr lang="fr-FR" sz="1400" dirty="0">
              <a:solidFill>
                <a:schemeClr val="bg1">
                  <a:lumMod val="50000"/>
                </a:schemeClr>
              </a:solidFill>
              <a:latin typeface="+mj-lt"/>
              <a:cs typeface="Times New Roman" pitchFamily="18" charset="0"/>
            </a:endParaRPr>
          </a:p>
          <a:p>
            <a:pPr eaLnBrk="0" fontAlgn="base" hangingPunct="0">
              <a:spcBef>
                <a:spcPct val="0"/>
              </a:spcBef>
              <a:spcAft>
                <a:spcPct val="0"/>
              </a:spcAft>
            </a:pPr>
            <a:r>
              <a:rPr lang="fr-FR" sz="1400" b="1" dirty="0">
                <a:solidFill>
                  <a:schemeClr val="bg1">
                    <a:lumMod val="50000"/>
                  </a:schemeClr>
                </a:solidFill>
                <a:latin typeface="+mj-lt"/>
                <a:cs typeface="Times New Roman" pitchFamily="18" charset="0"/>
              </a:rPr>
              <a:t>	Sandrine Widemann					Gaëlle </a:t>
            </a:r>
            <a:r>
              <a:rPr lang="fr-FR" sz="1400" b="1" dirty="0" err="1">
                <a:solidFill>
                  <a:schemeClr val="bg1">
                    <a:lumMod val="50000"/>
                  </a:schemeClr>
                </a:solidFill>
                <a:latin typeface="+mj-lt"/>
                <a:cs typeface="Times New Roman" pitchFamily="18" charset="0"/>
              </a:rPr>
              <a:t>Meziani</a:t>
            </a:r>
            <a:endParaRPr lang="fr-FR" sz="1400" b="1" dirty="0">
              <a:solidFill>
                <a:schemeClr val="bg1">
                  <a:lumMod val="50000"/>
                </a:schemeClr>
              </a:solidFill>
              <a:latin typeface="+mj-lt"/>
              <a:cs typeface="Times New Roman" pitchFamily="18" charset="0"/>
            </a:endParaRPr>
          </a:p>
          <a:p>
            <a:pPr algn="just" eaLnBrk="0" fontAlgn="base" hangingPunct="0">
              <a:spcBef>
                <a:spcPct val="0"/>
              </a:spcBef>
              <a:spcAft>
                <a:spcPct val="0"/>
              </a:spcAft>
            </a:pPr>
            <a:r>
              <a:rPr lang="fr-FR" sz="1400" dirty="0">
                <a:solidFill>
                  <a:schemeClr val="bg1">
                    <a:lumMod val="50000"/>
                  </a:schemeClr>
                </a:solidFill>
                <a:latin typeface="+mj-lt"/>
                <a:cs typeface="Times New Roman" pitchFamily="18" charset="0"/>
              </a:rPr>
              <a:t>	Chef d’établissement					Responsable B.I.O.</a:t>
            </a:r>
          </a:p>
          <a:p>
            <a:pPr algn="just" eaLnBrk="0" fontAlgn="base" hangingPunct="0">
              <a:spcBef>
                <a:spcPct val="0"/>
              </a:spcBef>
              <a:spcAft>
                <a:spcPct val="0"/>
              </a:spcAft>
            </a:pPr>
            <a:endParaRPr lang="fr-FR" sz="1400" dirty="0">
              <a:solidFill>
                <a:schemeClr val="bg1">
                  <a:lumMod val="50000"/>
                </a:schemeClr>
              </a:solidFill>
              <a:latin typeface="+mj-lt"/>
              <a:cs typeface="Times New Roman" pitchFamily="18" charset="0"/>
            </a:endParaRPr>
          </a:p>
          <a:p>
            <a:pPr algn="just" eaLnBrk="0" fontAlgn="base" hangingPunct="0">
              <a:spcBef>
                <a:spcPct val="0"/>
              </a:spcBef>
              <a:spcAft>
                <a:spcPct val="0"/>
              </a:spcAft>
            </a:pPr>
            <a:endParaRPr lang="fr-FR" sz="1400" dirty="0">
              <a:solidFill>
                <a:schemeClr val="bg1">
                  <a:lumMod val="50000"/>
                </a:schemeClr>
              </a:solidFill>
              <a:latin typeface="+mj-lt"/>
              <a:cs typeface="Times New Roman" pitchFamily="18" charset="0"/>
            </a:endParaRPr>
          </a:p>
          <a:p>
            <a:pPr algn="just" eaLnBrk="0" fontAlgn="base" hangingPunct="0">
              <a:spcBef>
                <a:spcPct val="0"/>
              </a:spcBef>
              <a:spcAft>
                <a:spcPct val="0"/>
              </a:spcAft>
            </a:pPr>
            <a:endParaRPr lang="fr-FR" sz="1400" dirty="0">
              <a:solidFill>
                <a:schemeClr val="bg1">
                  <a:lumMod val="50000"/>
                </a:schemeClr>
              </a:solidFill>
              <a:latin typeface="+mj-lt"/>
              <a:cs typeface="Times New Roman" pitchFamily="18" charset="0"/>
            </a:endParaRPr>
          </a:p>
          <a:p>
            <a:pPr algn="just" eaLnBrk="0" fontAlgn="base" hangingPunct="0">
              <a:spcBef>
                <a:spcPct val="0"/>
              </a:spcBef>
              <a:spcAft>
                <a:spcPct val="0"/>
              </a:spcAft>
            </a:pPr>
            <a:endParaRPr lang="fr-FR" sz="1300" dirty="0">
              <a:solidFill>
                <a:schemeClr val="bg1">
                  <a:lumMod val="50000"/>
                </a:schemeClr>
              </a:solidFill>
              <a:latin typeface="+mj-lt"/>
              <a:cs typeface="Times New Roman" pitchFamily="18" charset="0"/>
            </a:endParaRPr>
          </a:p>
          <a:p>
            <a:pPr algn="just" eaLnBrk="0" fontAlgn="base" hangingPunct="0">
              <a:spcBef>
                <a:spcPct val="0"/>
              </a:spcBef>
              <a:spcAft>
                <a:spcPct val="0"/>
              </a:spcAft>
            </a:pPr>
            <a:endParaRPr lang="fr-FR" sz="1300" dirty="0">
              <a:solidFill>
                <a:schemeClr val="bg1">
                  <a:lumMod val="50000"/>
                </a:schemeClr>
              </a:solidFill>
              <a:latin typeface="+mj-lt"/>
              <a:cs typeface="Times New Roman" pitchFamily="18" charset="0"/>
            </a:endParaRPr>
          </a:p>
          <a:p>
            <a:pPr algn="just" eaLnBrk="0" fontAlgn="base" hangingPunct="0">
              <a:spcBef>
                <a:spcPct val="0"/>
              </a:spcBef>
              <a:spcAft>
                <a:spcPct val="0"/>
              </a:spcAft>
            </a:pPr>
            <a:endParaRPr lang="fr-FR" sz="1300" dirty="0">
              <a:solidFill>
                <a:schemeClr val="bg1">
                  <a:lumMod val="50000"/>
                </a:schemeClr>
              </a:solidFill>
              <a:latin typeface="+mj-lt"/>
              <a:cs typeface="Times New Roman" pitchFamily="18" charset="0"/>
            </a:endParaRPr>
          </a:p>
          <a:p>
            <a:pPr eaLnBrk="0" fontAlgn="base" hangingPunct="0">
              <a:spcBef>
                <a:spcPct val="0"/>
              </a:spcBef>
              <a:spcAft>
                <a:spcPct val="0"/>
              </a:spcAft>
            </a:pPr>
            <a:endParaRPr lang="fr-FR" dirty="0">
              <a:latin typeface="Arial" pitchFamily="34" charset="0"/>
              <a:cs typeface="Arial" pitchFamily="34" charset="0"/>
            </a:endParaRPr>
          </a:p>
        </p:txBody>
      </p:sp>
      <p:sp>
        <p:nvSpPr>
          <p:cNvPr id="10" name="Rectangle 9"/>
          <p:cNvSpPr/>
          <p:nvPr/>
        </p:nvSpPr>
        <p:spPr>
          <a:xfrm>
            <a:off x="270316" y="8480938"/>
            <a:ext cx="3600450" cy="1169551"/>
          </a:xfrm>
          <a:prstGeom prst="rect">
            <a:avLst/>
          </a:prstGeom>
        </p:spPr>
        <p:txBody>
          <a:bodyPr>
            <a:spAutoFit/>
          </a:bodyPr>
          <a:lstStyle/>
          <a:p>
            <a:pPr eaLnBrk="0" fontAlgn="base" hangingPunct="0">
              <a:spcBef>
                <a:spcPct val="0"/>
              </a:spcBef>
              <a:spcAft>
                <a:spcPct val="0"/>
              </a:spcAft>
            </a:pPr>
            <a:r>
              <a:rPr lang="fr-FR" sz="1400" dirty="0">
                <a:solidFill>
                  <a:schemeClr val="bg1">
                    <a:lumMod val="50000"/>
                  </a:schemeClr>
                </a:solidFill>
                <a:cs typeface="Times New Roman" pitchFamily="18" charset="0"/>
              </a:rPr>
              <a:t>Pour toute information complémentaire, </a:t>
            </a:r>
          </a:p>
          <a:p>
            <a:pPr eaLnBrk="0" fontAlgn="base" hangingPunct="0">
              <a:spcBef>
                <a:spcPct val="0"/>
              </a:spcBef>
              <a:spcAft>
                <a:spcPct val="0"/>
              </a:spcAft>
            </a:pPr>
            <a:r>
              <a:rPr lang="fr-FR" sz="1400" dirty="0">
                <a:solidFill>
                  <a:schemeClr val="bg1">
                    <a:lumMod val="50000"/>
                  </a:schemeClr>
                </a:solidFill>
                <a:cs typeface="Times New Roman" pitchFamily="18" charset="0"/>
              </a:rPr>
              <a:t>vous pouvez contacter </a:t>
            </a:r>
          </a:p>
          <a:p>
            <a:pPr eaLnBrk="0" fontAlgn="base" hangingPunct="0">
              <a:spcBef>
                <a:spcPct val="0"/>
              </a:spcBef>
              <a:spcAft>
                <a:spcPct val="0"/>
              </a:spcAft>
            </a:pPr>
            <a:r>
              <a:rPr lang="fr-FR" sz="1400" b="1" dirty="0">
                <a:solidFill>
                  <a:srgbClr val="00B050"/>
                </a:solidFill>
                <a:cs typeface="Times New Roman" pitchFamily="18" charset="0"/>
              </a:rPr>
              <a:t>Gaëlle </a:t>
            </a:r>
            <a:r>
              <a:rPr lang="fr-FR" sz="1400" b="1" dirty="0" err="1">
                <a:solidFill>
                  <a:srgbClr val="00B050"/>
                </a:solidFill>
                <a:cs typeface="Times New Roman" pitchFamily="18" charset="0"/>
              </a:rPr>
              <a:t>Meziani</a:t>
            </a:r>
            <a:r>
              <a:rPr lang="fr-FR" sz="1400" b="1" dirty="0">
                <a:solidFill>
                  <a:srgbClr val="00B050"/>
                </a:solidFill>
                <a:cs typeface="Times New Roman" pitchFamily="18" charset="0"/>
              </a:rPr>
              <a:t> au 04 69 17 50 11 </a:t>
            </a:r>
          </a:p>
          <a:p>
            <a:pPr eaLnBrk="0" fontAlgn="base" hangingPunct="0">
              <a:spcBef>
                <a:spcPct val="0"/>
              </a:spcBef>
              <a:spcAft>
                <a:spcPct val="0"/>
              </a:spcAft>
            </a:pPr>
            <a:r>
              <a:rPr lang="fr-FR" sz="1400" b="1" dirty="0">
                <a:solidFill>
                  <a:srgbClr val="00B050"/>
                </a:solidFill>
                <a:cs typeface="Times New Roman" pitchFamily="18" charset="0"/>
              </a:rPr>
              <a:t>ou </a:t>
            </a:r>
          </a:p>
          <a:p>
            <a:pPr eaLnBrk="0" fontAlgn="base" hangingPunct="0">
              <a:spcBef>
                <a:spcPct val="0"/>
              </a:spcBef>
              <a:spcAft>
                <a:spcPct val="0"/>
              </a:spcAft>
            </a:pPr>
            <a:r>
              <a:rPr lang="fr-FR" sz="1400" b="1" dirty="0">
                <a:solidFill>
                  <a:srgbClr val="00B050"/>
                </a:solidFill>
                <a:cs typeface="Times New Roman" pitchFamily="18" charset="0"/>
              </a:rPr>
              <a:t>g.meziani@mongre.org</a:t>
            </a:r>
            <a:endParaRPr lang="fr-FR" sz="1400" b="1" dirty="0">
              <a:solidFill>
                <a:srgbClr val="00B050"/>
              </a:solidFill>
              <a:cs typeface="Arial" pitchFamily="34" charset="0"/>
            </a:endParaRPr>
          </a:p>
        </p:txBody>
      </p:sp>
      <p:sp>
        <p:nvSpPr>
          <p:cNvPr id="7" name="Rectangle 6"/>
          <p:cNvSpPr/>
          <p:nvPr/>
        </p:nvSpPr>
        <p:spPr>
          <a:xfrm>
            <a:off x="0" y="7704608"/>
            <a:ext cx="792138" cy="288032"/>
          </a:xfrm>
          <a:prstGeom prst="rect">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9450" y="2467768"/>
            <a:ext cx="7181449" cy="80637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2000" i="1" dirty="0">
                <a:solidFill>
                  <a:schemeClr val="bg1">
                    <a:lumMod val="50000"/>
                  </a:schemeClr>
                </a:solidFill>
                <a:effectLst>
                  <a:outerShdw blurRad="38100" dist="38100" dir="2700000" algn="tl">
                    <a:srgbClr val="000000">
                      <a:alpha val="43137"/>
                    </a:srgbClr>
                  </a:outerShdw>
                </a:effectLst>
              </a:rPr>
              <a:t>Les dates de la préparation</a:t>
            </a:r>
          </a:p>
          <a:p>
            <a:endParaRPr lang="fr-FR" sz="2000" dirty="0">
              <a:solidFill>
                <a:schemeClr val="bg1">
                  <a:lumMod val="50000"/>
                </a:schemeClr>
              </a:solidFill>
            </a:endParaRPr>
          </a:p>
          <a:p>
            <a:r>
              <a:rPr lang="fr-FR" sz="2000" dirty="0">
                <a:solidFill>
                  <a:schemeClr val="bg1">
                    <a:lumMod val="50000"/>
                  </a:schemeClr>
                </a:solidFill>
              </a:rPr>
              <a:t>- Quatre modules de 4h répartis sur des mercredis </a:t>
            </a:r>
            <a:r>
              <a:rPr lang="fr-FR" sz="2000" dirty="0" err="1">
                <a:solidFill>
                  <a:schemeClr val="bg1">
                    <a:lumMod val="50000"/>
                  </a:schemeClr>
                </a:solidFill>
              </a:rPr>
              <a:t>apm</a:t>
            </a:r>
            <a:r>
              <a:rPr lang="fr-FR" sz="2000" dirty="0">
                <a:solidFill>
                  <a:schemeClr val="bg1">
                    <a:lumMod val="50000"/>
                  </a:schemeClr>
                </a:solidFill>
              </a:rPr>
              <a:t> à partir de janvier 2024: le 17/01, le 24/01, le 31/01 et le 07/02 de 13h à 17h.</a:t>
            </a:r>
          </a:p>
          <a:p>
            <a:r>
              <a:rPr lang="fr-FR" sz="2000" dirty="0">
                <a:solidFill>
                  <a:schemeClr val="bg1">
                    <a:lumMod val="50000"/>
                  </a:schemeClr>
                </a:solidFill>
              </a:rPr>
              <a:t>- Deux jours de cours intensifs pendant les vacances de Pâques: les 15 et 16/04 à raison de 8h de cours/jour.</a:t>
            </a:r>
          </a:p>
          <a:p>
            <a:r>
              <a:rPr lang="fr-FR" sz="2000" i="1" dirty="0">
                <a:solidFill>
                  <a:schemeClr val="bg1">
                    <a:lumMod val="50000"/>
                  </a:schemeClr>
                </a:solidFill>
              </a:rPr>
              <a:t> </a:t>
            </a:r>
          </a:p>
          <a:p>
            <a:r>
              <a:rPr lang="fr-FR" sz="2000" i="1" dirty="0">
                <a:solidFill>
                  <a:schemeClr val="bg1">
                    <a:lumMod val="50000"/>
                  </a:schemeClr>
                </a:solidFill>
              </a:rPr>
              <a:t>Le volume horaire de la préparation est donc de 32h de cours intensifs.</a:t>
            </a:r>
            <a:endParaRPr lang="fr-FR" sz="2000" dirty="0">
              <a:solidFill>
                <a:schemeClr val="bg1">
                  <a:lumMod val="50000"/>
                </a:schemeClr>
              </a:solidFill>
            </a:endParaRPr>
          </a:p>
          <a:p>
            <a:endParaRPr lang="fr-FR" sz="2000" b="1" dirty="0">
              <a:solidFill>
                <a:schemeClr val="bg1">
                  <a:lumMod val="50000"/>
                </a:schemeClr>
              </a:solidFill>
            </a:endParaRPr>
          </a:p>
          <a:p>
            <a:r>
              <a:rPr lang="fr-FR" sz="2000" i="1" dirty="0">
                <a:solidFill>
                  <a:schemeClr val="bg1">
                    <a:lumMod val="50000"/>
                  </a:schemeClr>
                </a:solidFill>
                <a:effectLst>
                  <a:outerShdw blurRad="38100" dist="38100" dir="2700000" algn="tl">
                    <a:srgbClr val="000000">
                      <a:alpha val="43137"/>
                    </a:srgbClr>
                  </a:outerShdw>
                </a:effectLst>
              </a:rPr>
              <a:t>Les objectifs et l’organisation</a:t>
            </a:r>
          </a:p>
          <a:p>
            <a:endParaRPr lang="fr-FR" sz="1600" b="1" i="1" dirty="0">
              <a:solidFill>
                <a:schemeClr val="bg1">
                  <a:lumMod val="50000"/>
                </a:schemeClr>
              </a:solidFill>
              <a:effectLst>
                <a:outerShdw blurRad="38100" dist="38100" dir="2700000" algn="tl">
                  <a:srgbClr val="000000">
                    <a:alpha val="43137"/>
                  </a:srgbClr>
                </a:outerShdw>
              </a:effectLst>
            </a:endParaRPr>
          </a:p>
          <a:p>
            <a:r>
              <a:rPr lang="fr-FR" sz="2000" i="1" dirty="0">
                <a:solidFill>
                  <a:schemeClr val="bg1">
                    <a:lumMod val="50000"/>
                  </a:schemeClr>
                </a:solidFill>
              </a:rPr>
              <a:t>Une formation</a:t>
            </a:r>
            <a:r>
              <a:rPr lang="fr-FR" sz="2000" dirty="0">
                <a:solidFill>
                  <a:schemeClr val="bg1">
                    <a:lumMod val="50000"/>
                  </a:schemeClr>
                </a:solidFill>
              </a:rPr>
              <a:t> intensive de 32h de cours dont le contenu pédagogique des cours est en lien avec les cours du 1</a:t>
            </a:r>
            <a:r>
              <a:rPr lang="fr-FR" sz="2000" baseline="30000" dirty="0">
                <a:solidFill>
                  <a:schemeClr val="bg1">
                    <a:lumMod val="50000"/>
                  </a:schemeClr>
                </a:solidFill>
              </a:rPr>
              <a:t>er</a:t>
            </a:r>
            <a:r>
              <a:rPr lang="fr-FR" sz="2000" dirty="0">
                <a:solidFill>
                  <a:schemeClr val="bg1">
                    <a:lumMod val="50000"/>
                  </a:schemeClr>
                </a:solidFill>
              </a:rPr>
              <a:t> semestre de la PASS. Les matières enseignées seront donc les suivantes: </a:t>
            </a:r>
          </a:p>
          <a:p>
            <a:endParaRPr lang="fr-FR" sz="2000" dirty="0">
              <a:solidFill>
                <a:schemeClr val="bg1">
                  <a:lumMod val="50000"/>
                </a:schemeClr>
              </a:solidFill>
            </a:endParaRPr>
          </a:p>
          <a:p>
            <a:r>
              <a:rPr lang="fr-FR" sz="2000" dirty="0">
                <a:solidFill>
                  <a:schemeClr val="bg1">
                    <a:lumMod val="50000"/>
                  </a:schemeClr>
                </a:solidFill>
              </a:rPr>
              <a:t>	-Chimie organique et chimie physique</a:t>
            </a:r>
          </a:p>
          <a:p>
            <a:r>
              <a:rPr lang="fr-FR" sz="2000" dirty="0">
                <a:solidFill>
                  <a:schemeClr val="bg1">
                    <a:lumMod val="50000"/>
                  </a:schemeClr>
                </a:solidFill>
              </a:rPr>
              <a:t>	-Initiation à la connaissance du médicament</a:t>
            </a:r>
          </a:p>
          <a:p>
            <a:r>
              <a:rPr lang="fr-FR" sz="2000" dirty="0">
                <a:solidFill>
                  <a:schemeClr val="bg1">
                    <a:lumMod val="50000"/>
                  </a:schemeClr>
                </a:solidFill>
              </a:rPr>
              <a:t>	-Biophysique, optique géométrique et physique, radioactivité</a:t>
            </a:r>
          </a:p>
          <a:p>
            <a:r>
              <a:rPr lang="fr-FR" sz="2000" dirty="0">
                <a:solidFill>
                  <a:schemeClr val="bg1">
                    <a:lumMod val="50000"/>
                  </a:schemeClr>
                </a:solidFill>
              </a:rPr>
              <a:t>	-Dynamique des fluides et bio statistiques</a:t>
            </a:r>
          </a:p>
          <a:p>
            <a:r>
              <a:rPr lang="fr-FR" sz="2000" dirty="0">
                <a:solidFill>
                  <a:schemeClr val="bg1">
                    <a:lumMod val="50000"/>
                  </a:schemeClr>
                </a:solidFill>
              </a:rPr>
              <a:t>	-Génétique</a:t>
            </a:r>
          </a:p>
          <a:p>
            <a:r>
              <a:rPr lang="fr-FR" sz="2000" dirty="0">
                <a:solidFill>
                  <a:schemeClr val="bg1">
                    <a:lumMod val="50000"/>
                  </a:schemeClr>
                </a:solidFill>
              </a:rPr>
              <a:t>	-Biochimie</a:t>
            </a:r>
          </a:p>
          <a:p>
            <a:r>
              <a:rPr lang="fr-FR" sz="2000" dirty="0">
                <a:solidFill>
                  <a:schemeClr val="bg1">
                    <a:lumMod val="50000"/>
                  </a:schemeClr>
                </a:solidFill>
              </a:rPr>
              <a:t>	-Anatomie, embryologie</a:t>
            </a:r>
          </a:p>
          <a:p>
            <a:r>
              <a:rPr lang="fr-FR" sz="2000" dirty="0">
                <a:solidFill>
                  <a:schemeClr val="bg1">
                    <a:lumMod val="50000"/>
                  </a:schemeClr>
                </a:solidFill>
              </a:rPr>
              <a:t>	-Transcription/traduction</a:t>
            </a:r>
          </a:p>
          <a:p>
            <a:r>
              <a:rPr lang="fr-FR" sz="1400" dirty="0">
                <a:solidFill>
                  <a:schemeClr val="bg1">
                    <a:lumMod val="50000"/>
                  </a:schemeClr>
                </a:solidFill>
              </a:rPr>
              <a:t> </a:t>
            </a:r>
          </a:p>
          <a:p>
            <a:endParaRPr lang="fr-FR" sz="1400" dirty="0"/>
          </a:p>
          <a:p>
            <a:pPr marL="0" marR="0" lvl="0" indent="0" algn="just" defTabSz="914400" rtl="0" eaLnBrk="0" fontAlgn="base" latinLnBrk="0" hangingPunct="0">
              <a:lnSpc>
                <a:spcPct val="100000"/>
              </a:lnSpc>
              <a:spcBef>
                <a:spcPct val="0"/>
              </a:spcBef>
              <a:spcAft>
                <a:spcPct val="0"/>
              </a:spcAft>
              <a:buClrTx/>
              <a:buSzTx/>
              <a:buFontTx/>
              <a:buNone/>
              <a:tabLst>
                <a:tab pos="2438400" algn="l"/>
              </a:tabLst>
            </a:pPr>
            <a:endParaRPr kumimoji="0" lang="fr-FR" sz="1400" b="0" i="0" u="none" strike="noStrike" cap="none" normalizeH="0" baseline="0" dirty="0">
              <a:ln>
                <a:noFill/>
              </a:ln>
              <a:solidFill>
                <a:schemeClr val="tx1">
                  <a:lumMod val="50000"/>
                  <a:lumOff val="50000"/>
                </a:schemeClr>
              </a:solidFill>
              <a:effectLst/>
              <a:cs typeface="Arial" pitchFamily="34" charset="0"/>
            </a:endParaRPr>
          </a:p>
        </p:txBody>
      </p:sp>
      <p:sp>
        <p:nvSpPr>
          <p:cNvPr id="5" name="Rectangle 4"/>
          <p:cNvSpPr/>
          <p:nvPr/>
        </p:nvSpPr>
        <p:spPr>
          <a:xfrm>
            <a:off x="0" y="197776"/>
            <a:ext cx="7200900" cy="707886"/>
          </a:xfrm>
          <a:prstGeom prst="rect">
            <a:avLst/>
          </a:prstGeom>
        </p:spPr>
        <p:txBody>
          <a:bodyPr wrap="square">
            <a:spAutoFit/>
          </a:bodyPr>
          <a:lstStyle/>
          <a:p>
            <a:pPr algn="ctr" defTabSz="914400" fontAlgn="base">
              <a:spcBef>
                <a:spcPct val="0"/>
              </a:spcBef>
              <a:spcAft>
                <a:spcPct val="0"/>
              </a:spcAft>
            </a:pPr>
            <a:r>
              <a:rPr lang="fr-FR" sz="2000" dirty="0">
                <a:solidFill>
                  <a:schemeClr val="tx1">
                    <a:lumMod val="50000"/>
                    <a:lumOff val="50000"/>
                  </a:schemeClr>
                </a:solidFill>
                <a:latin typeface="Berlin Sans FB" pitchFamily="34" charset="0"/>
                <a:ea typeface="Calibri" pitchFamily="34" charset="0"/>
                <a:cs typeface="Calibri" pitchFamily="34" charset="0"/>
              </a:rPr>
              <a:t>PREPARATION MEDECINE</a:t>
            </a:r>
            <a:endParaRPr lang="fr-FR" sz="2000" u="sng" dirty="0">
              <a:solidFill>
                <a:schemeClr val="tx1">
                  <a:lumMod val="50000"/>
                  <a:lumOff val="50000"/>
                </a:schemeClr>
              </a:solidFill>
              <a:latin typeface="Berlin Sans FB" pitchFamily="34" charset="0"/>
              <a:ea typeface="Calibri" pitchFamily="34" charset="0"/>
              <a:cs typeface="Times New Roman" pitchFamily="18" charset="0"/>
            </a:endParaRPr>
          </a:p>
          <a:p>
            <a:pPr lvl="0" algn="ctr" defTabSz="914400" eaLnBrk="0" fontAlgn="base" hangingPunct="0">
              <a:spcBef>
                <a:spcPct val="0"/>
              </a:spcBef>
              <a:spcAft>
                <a:spcPct val="0"/>
              </a:spcAft>
              <a:tabLst>
                <a:tab pos="2438400" algn="l"/>
              </a:tabLst>
            </a:pPr>
            <a:r>
              <a:rPr lang="fr-FR" sz="2000" dirty="0">
                <a:solidFill>
                  <a:srgbClr val="00B050"/>
                </a:solidFill>
                <a:latin typeface="Berlin Sans FB" pitchFamily="34" charset="0"/>
                <a:ea typeface="Calibri" pitchFamily="34" charset="0"/>
                <a:cs typeface="Times New Roman" pitchFamily="18" charset="0"/>
              </a:rPr>
              <a:t>Présentation et Planning</a:t>
            </a:r>
          </a:p>
        </p:txBody>
      </p:sp>
      <p:pic>
        <p:nvPicPr>
          <p:cNvPr id="1026" name="Picture 2"/>
          <p:cNvPicPr>
            <a:picLocks noChangeAspect="1" noChangeArrowheads="1"/>
          </p:cNvPicPr>
          <p:nvPr/>
        </p:nvPicPr>
        <p:blipFill>
          <a:blip r:embed="rId2" cstate="print"/>
          <a:srcRect/>
          <a:stretch>
            <a:fillRect/>
          </a:stretch>
        </p:blipFill>
        <p:spPr bwMode="auto">
          <a:xfrm>
            <a:off x="0" y="1156409"/>
            <a:ext cx="1404879" cy="1080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60740" y="1215453"/>
            <a:ext cx="1440160" cy="108012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424986" y="3456136"/>
            <a:ext cx="1524000" cy="14859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r="14550"/>
          <a:stretch>
            <a:fillRect/>
          </a:stretch>
        </p:blipFill>
        <p:spPr bwMode="auto">
          <a:xfrm>
            <a:off x="3403827" y="1177666"/>
            <a:ext cx="1379984" cy="1080000"/>
          </a:xfrm>
          <a:prstGeom prst="rect">
            <a:avLst/>
          </a:prstGeom>
          <a:noFill/>
          <a:ln w="9525">
            <a:noFill/>
            <a:miter lim="800000"/>
            <a:headEnd/>
            <a:tailEnd/>
          </a:ln>
        </p:spPr>
      </p:pic>
      <p:pic>
        <p:nvPicPr>
          <p:cNvPr id="12" name="Picture 3" descr="C:\Users\caubourg\Desktop\photo JPO new\DSC01218.JPG"/>
          <p:cNvPicPr>
            <a:picLocks noChangeAspect="1" noChangeArrowheads="1"/>
          </p:cNvPicPr>
          <p:nvPr/>
        </p:nvPicPr>
        <p:blipFill>
          <a:blip r:embed="rId6" cstate="print"/>
          <a:srcRect/>
          <a:stretch>
            <a:fillRect/>
          </a:stretch>
        </p:blipFill>
        <p:spPr bwMode="auto">
          <a:xfrm>
            <a:off x="4867230" y="1177666"/>
            <a:ext cx="810090" cy="1080120"/>
          </a:xfrm>
          <a:prstGeom prst="rect">
            <a:avLst/>
          </a:prstGeom>
          <a:noFill/>
        </p:spPr>
      </p:pic>
      <p:pic>
        <p:nvPicPr>
          <p:cNvPr id="2" name="Picture 2" descr="P:\2011 2012\CARTE VOEUX 2011\Mongré1.jpg"/>
          <p:cNvPicPr>
            <a:picLocks noChangeAspect="1" noChangeArrowheads="1"/>
          </p:cNvPicPr>
          <p:nvPr/>
        </p:nvPicPr>
        <p:blipFill>
          <a:blip r:embed="rId7" cstate="print"/>
          <a:srcRect b="4984"/>
          <a:stretch>
            <a:fillRect/>
          </a:stretch>
        </p:blipFill>
        <p:spPr bwMode="auto">
          <a:xfrm>
            <a:off x="1490631" y="1167037"/>
            <a:ext cx="1827444" cy="1080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04106" y="1835667"/>
            <a:ext cx="6444716" cy="68941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a:ln>
                <a:noFill/>
              </a:ln>
              <a:solidFill>
                <a:schemeClr val="tx1">
                  <a:lumMod val="50000"/>
                  <a:lumOff val="50000"/>
                </a:schemeClr>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a:ln>
                <a:noFill/>
              </a:ln>
              <a:solidFill>
                <a:schemeClr val="tx1">
                  <a:lumMod val="50000"/>
                  <a:lumOff val="50000"/>
                </a:schemeClr>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a:ln>
                <a:noFill/>
              </a:ln>
              <a:solidFill>
                <a:schemeClr val="tx1">
                  <a:lumMod val="50000"/>
                  <a:lumOff val="50000"/>
                </a:schemeClr>
              </a:solidFill>
              <a:effectLst/>
              <a:latin typeface="+mj-lt"/>
              <a:ea typeface="Calibri" pitchFamily="34" charset="0"/>
              <a:cs typeface="Times New Roman" pitchFamily="18" charset="0"/>
            </a:endParaRPr>
          </a:p>
          <a:p>
            <a:pPr lvl="0" algn="just" defTabSz="914400" eaLnBrk="0" fontAlgn="base" hangingPunct="0">
              <a:spcBef>
                <a:spcPct val="0"/>
              </a:spcBef>
              <a:spcAft>
                <a:spcPct val="0"/>
              </a:spcAft>
            </a:pPr>
            <a:r>
              <a:rPr lang="fr-FR" sz="2000" b="1" u="sng" dirty="0">
                <a:solidFill>
                  <a:srgbClr val="00B050"/>
                </a:solidFill>
                <a:ea typeface="Calibri" pitchFamily="34" charset="0"/>
                <a:cs typeface="Times New Roman" pitchFamily="18" charset="0"/>
              </a:rPr>
              <a:t>Préparation proposée par l’établissement</a:t>
            </a:r>
          </a:p>
          <a:p>
            <a:pPr lvl="0" algn="just"/>
            <a:endParaRPr lang="fr-FR" sz="2000" dirty="0">
              <a:solidFill>
                <a:schemeClr val="tx1">
                  <a:lumMod val="50000"/>
                  <a:lumOff val="50000"/>
                </a:schemeClr>
              </a:solidFill>
              <a:ea typeface="Calibri" pitchFamily="34" charset="0"/>
              <a:cs typeface="Times New Roman" pitchFamily="18" charset="0"/>
            </a:endParaRPr>
          </a:p>
          <a:p>
            <a:pPr algn="just"/>
            <a:endParaRPr lang="fr-FR" sz="2000" dirty="0">
              <a:solidFill>
                <a:schemeClr val="bg1">
                  <a:lumMod val="50000"/>
                </a:schemeClr>
              </a:solidFill>
            </a:endParaRPr>
          </a:p>
          <a:p>
            <a:pPr algn="just"/>
            <a:r>
              <a:rPr lang="fr-FR" sz="2000" dirty="0">
                <a:solidFill>
                  <a:schemeClr val="bg1">
                    <a:lumMod val="50000"/>
                  </a:schemeClr>
                </a:solidFill>
              </a:rPr>
              <a:t>- Quatre modules de 4h sur 4 mercredis après-midi,</a:t>
            </a:r>
          </a:p>
          <a:p>
            <a:pPr algn="just"/>
            <a:r>
              <a:rPr lang="fr-FR" sz="2000" dirty="0">
                <a:solidFill>
                  <a:schemeClr val="bg1">
                    <a:lumMod val="50000"/>
                  </a:schemeClr>
                </a:solidFill>
              </a:rPr>
              <a:t>- 2 journées intensives pendant les vacances de Pâques.</a:t>
            </a:r>
          </a:p>
          <a:p>
            <a:pPr lvl="0" algn="just" defTabSz="914400" eaLnBrk="0" fontAlgn="base" hangingPunct="0">
              <a:spcBef>
                <a:spcPct val="0"/>
              </a:spcBef>
              <a:spcAft>
                <a:spcPct val="0"/>
              </a:spcAft>
            </a:pPr>
            <a:endParaRPr lang="fr-FR" sz="2000" dirty="0">
              <a:solidFill>
                <a:schemeClr val="tx1">
                  <a:lumMod val="50000"/>
                  <a:lumOff val="50000"/>
                </a:schemeClr>
              </a:solidFill>
              <a:ea typeface="Calibri" pitchFamily="34" charset="0"/>
              <a:cs typeface="Times New Roman" pitchFamily="18" charset="0"/>
            </a:endParaRPr>
          </a:p>
          <a:p>
            <a:pPr lvl="0" algn="just" defTabSz="914400" eaLnBrk="0" fontAlgn="base" hangingPunct="0">
              <a:spcBef>
                <a:spcPct val="0"/>
              </a:spcBef>
              <a:spcAft>
                <a:spcPct val="0"/>
              </a:spcAft>
            </a:pPr>
            <a:endParaRPr lang="fr-FR" sz="2000" dirty="0">
              <a:solidFill>
                <a:schemeClr val="tx1">
                  <a:lumMod val="50000"/>
                  <a:lumOff val="50000"/>
                </a:schemeClr>
              </a:solidFill>
              <a:cs typeface="Arial" pitchFamily="34" charset="0"/>
            </a:endParaRPr>
          </a:p>
          <a:p>
            <a:pPr algn="just" defTabSz="914400" eaLnBrk="0" fontAlgn="base" hangingPunct="0">
              <a:spcBef>
                <a:spcPct val="0"/>
              </a:spcBef>
              <a:spcAft>
                <a:spcPct val="0"/>
              </a:spcAft>
            </a:pPr>
            <a:r>
              <a:rPr lang="fr-FR" sz="2000" b="1" dirty="0">
                <a:solidFill>
                  <a:schemeClr val="tx1">
                    <a:lumMod val="50000"/>
                    <a:lumOff val="50000"/>
                  </a:schemeClr>
                </a:solidFill>
                <a:ea typeface="Calibri" pitchFamily="34" charset="0"/>
                <a:cs typeface="Times New Roman" pitchFamily="18" charset="0"/>
              </a:rPr>
              <a:t>Nombre d’heures au total : </a:t>
            </a:r>
            <a:r>
              <a:rPr lang="fr-FR" sz="2000" b="1" dirty="0">
                <a:solidFill>
                  <a:schemeClr val="bg1">
                    <a:lumMod val="50000"/>
                  </a:schemeClr>
                </a:solidFill>
                <a:ea typeface="Calibri" pitchFamily="34" charset="0"/>
                <a:cs typeface="Times New Roman" pitchFamily="18" charset="0"/>
              </a:rPr>
              <a:t>32h de cours</a:t>
            </a:r>
            <a:endParaRPr lang="fr-FR" sz="2000" dirty="0">
              <a:solidFill>
                <a:schemeClr val="bg1">
                  <a:lumMod val="50000"/>
                </a:schemeClr>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sz="2000" dirty="0">
              <a:solidFill>
                <a:schemeClr val="tx1">
                  <a:lumMod val="50000"/>
                  <a:lumOff val="50000"/>
                </a:schemeClr>
              </a:solidFill>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sz="2000" b="1" dirty="0">
                <a:solidFill>
                  <a:schemeClr val="tx1">
                    <a:lumMod val="50000"/>
                    <a:lumOff val="50000"/>
                  </a:schemeClr>
                </a:solidFill>
                <a:latin typeface="+mj-lt"/>
                <a:cs typeface="Times New Roman" pitchFamily="18" charset="0"/>
              </a:rPr>
              <a:t>Coût : 205 €</a:t>
            </a:r>
          </a:p>
          <a:p>
            <a:pPr marL="0" marR="0" lvl="0" indent="0" algn="just" defTabSz="914400" rtl="0" eaLnBrk="0" fontAlgn="base" latinLnBrk="0" hangingPunct="0">
              <a:lnSpc>
                <a:spcPct val="100000"/>
              </a:lnSpc>
              <a:spcBef>
                <a:spcPct val="0"/>
              </a:spcBef>
              <a:spcAft>
                <a:spcPct val="0"/>
              </a:spcAft>
              <a:buClrTx/>
              <a:buSzTx/>
              <a:buFontTx/>
              <a:buNone/>
              <a:tabLst/>
            </a:pPr>
            <a:endParaRPr lang="fr-FR" sz="2000" dirty="0">
              <a:solidFill>
                <a:schemeClr val="tx1">
                  <a:lumMod val="50000"/>
                  <a:lumOff val="50000"/>
                </a:schemeClr>
              </a:solidFill>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lumMod val="50000"/>
                    <a:lumOff val="50000"/>
                  </a:schemeClr>
                </a:solidFill>
                <a:effectLst/>
                <a:cs typeface="Arial" pitchFamily="34" charset="0"/>
              </a:rPr>
              <a:t>Des supports</a:t>
            </a:r>
            <a:r>
              <a:rPr kumimoji="0" lang="fr-FR" sz="2000" b="0" i="0" u="none" strike="noStrike" cap="none" normalizeH="0" dirty="0">
                <a:ln>
                  <a:noFill/>
                </a:ln>
                <a:solidFill>
                  <a:schemeClr val="tx1">
                    <a:lumMod val="50000"/>
                    <a:lumOff val="50000"/>
                  </a:schemeClr>
                </a:solidFill>
                <a:effectLst/>
                <a:cs typeface="Arial" pitchFamily="34" charset="0"/>
              </a:rPr>
              <a:t> pédagogiques seront distribués à chaque élève au cours de la formation. Cela leur permettra de conserver une trace écrite du stage intensif et de pouvoir réutiliser ces documents lors de leur 1</a:t>
            </a:r>
            <a:r>
              <a:rPr kumimoji="0" lang="fr-FR" sz="2000" b="0" i="0" u="none" strike="noStrike" cap="none" normalizeH="0" baseline="30000" dirty="0">
                <a:ln>
                  <a:noFill/>
                </a:ln>
                <a:solidFill>
                  <a:schemeClr val="tx1">
                    <a:lumMod val="50000"/>
                    <a:lumOff val="50000"/>
                  </a:schemeClr>
                </a:solidFill>
                <a:effectLst/>
                <a:cs typeface="Arial" pitchFamily="34" charset="0"/>
              </a:rPr>
              <a:t>er</a:t>
            </a:r>
            <a:r>
              <a:rPr kumimoji="0" lang="fr-FR" sz="2000" b="0" i="0" u="none" strike="noStrike" cap="none" normalizeH="0" dirty="0">
                <a:ln>
                  <a:noFill/>
                </a:ln>
                <a:solidFill>
                  <a:schemeClr val="tx1">
                    <a:lumMod val="50000"/>
                    <a:lumOff val="50000"/>
                  </a:schemeClr>
                </a:solidFill>
                <a:effectLst/>
                <a:cs typeface="Arial" pitchFamily="34" charset="0"/>
              </a:rPr>
              <a:t> semestre.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dirty="0">
              <a:ln>
                <a:noFill/>
              </a:ln>
              <a:solidFill>
                <a:schemeClr val="tx1">
                  <a:lumMod val="50000"/>
                  <a:lumOff val="50000"/>
                </a:schemeClr>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lumMod val="50000"/>
                  <a:lumOff val="50000"/>
                </a:schemeClr>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1" i="1" u="sng" strike="noStrike" cap="none" normalizeH="0" baseline="0" dirty="0">
                <a:ln>
                  <a:noFill/>
                </a:ln>
                <a:solidFill>
                  <a:schemeClr val="tx1">
                    <a:lumMod val="50000"/>
                    <a:lumOff val="50000"/>
                  </a:schemeClr>
                </a:solidFill>
                <a:effectLst/>
                <a:latin typeface="+mj-lt"/>
                <a:ea typeface="Calibri" pitchFamily="34" charset="0"/>
                <a:cs typeface="Times New Roman" pitchFamily="18" charset="0"/>
              </a:rPr>
              <a:t>Attention </a:t>
            </a:r>
            <a:r>
              <a:rPr kumimoji="0" lang="fr-FR" sz="2000" b="1" i="1" u="none" strike="noStrike" cap="none" normalizeH="0" baseline="0" dirty="0">
                <a:ln>
                  <a:noFill/>
                </a:ln>
                <a:solidFill>
                  <a:schemeClr val="tx1">
                    <a:lumMod val="50000"/>
                    <a:lumOff val="50000"/>
                  </a:schemeClr>
                </a:solidFill>
                <a:effectLst/>
                <a:latin typeface="+mj-lt"/>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a:ln>
                  <a:noFill/>
                </a:ln>
                <a:solidFill>
                  <a:schemeClr val="tx1">
                    <a:lumMod val="50000"/>
                    <a:lumOff val="50000"/>
                  </a:schemeClr>
                </a:solidFill>
                <a:effectLst/>
                <a:latin typeface="+mj-lt"/>
                <a:ea typeface="Calibri" pitchFamily="34" charset="0"/>
                <a:cs typeface="Times New Roman" pitchFamily="18" charset="0"/>
              </a:rPr>
              <a:t>L’inscription </a:t>
            </a:r>
            <a:r>
              <a:rPr lang="fr-FR" sz="2000" b="1" i="1" dirty="0">
                <a:solidFill>
                  <a:schemeClr val="tx1">
                    <a:lumMod val="50000"/>
                    <a:lumOff val="50000"/>
                  </a:schemeClr>
                </a:solidFill>
                <a:latin typeface="+mj-lt"/>
                <a:ea typeface="Calibri" pitchFamily="34" charset="0"/>
                <a:cs typeface="Times New Roman" pitchFamily="18" charset="0"/>
              </a:rPr>
              <a:t>en 1</a:t>
            </a:r>
            <a:r>
              <a:rPr lang="fr-FR" sz="2000" b="1" i="1" baseline="30000" dirty="0">
                <a:solidFill>
                  <a:schemeClr val="tx1">
                    <a:lumMod val="50000"/>
                    <a:lumOff val="50000"/>
                  </a:schemeClr>
                </a:solidFill>
                <a:latin typeface="+mj-lt"/>
                <a:ea typeface="Calibri" pitchFamily="34" charset="0"/>
                <a:cs typeface="Times New Roman" pitchFamily="18" charset="0"/>
              </a:rPr>
              <a:t>ère</a:t>
            </a:r>
            <a:r>
              <a:rPr lang="fr-FR" sz="2000" b="1" i="1" dirty="0">
                <a:solidFill>
                  <a:schemeClr val="tx1">
                    <a:lumMod val="50000"/>
                    <a:lumOff val="50000"/>
                  </a:schemeClr>
                </a:solidFill>
                <a:latin typeface="+mj-lt"/>
                <a:ea typeface="Calibri" pitchFamily="34" charset="0"/>
                <a:cs typeface="Times New Roman" pitchFamily="18" charset="0"/>
              </a:rPr>
              <a:t> année PASS reste de la responsabilité des familles qui utilise le site </a:t>
            </a:r>
            <a:r>
              <a:rPr lang="fr-FR" sz="2000" b="1" i="1" dirty="0" err="1">
                <a:solidFill>
                  <a:schemeClr val="tx1">
                    <a:lumMod val="50000"/>
                    <a:lumOff val="50000"/>
                  </a:schemeClr>
                </a:solidFill>
                <a:latin typeface="+mj-lt"/>
                <a:ea typeface="Calibri" pitchFamily="34" charset="0"/>
                <a:cs typeface="Times New Roman" pitchFamily="18" charset="0"/>
              </a:rPr>
              <a:t>Parcoursup</a:t>
            </a:r>
            <a:r>
              <a:rPr lang="fr-FR" sz="2000" b="1" i="1" dirty="0">
                <a:solidFill>
                  <a:schemeClr val="tx1">
                    <a:lumMod val="50000"/>
                    <a:lumOff val="50000"/>
                  </a:schemeClr>
                </a:solidFill>
                <a:latin typeface="+mj-lt"/>
                <a:ea typeface="Calibri" pitchFamily="34" charset="0"/>
                <a:cs typeface="Times New Roman" pitchFamily="18" charset="0"/>
              </a:rPr>
              <a:t>.</a:t>
            </a: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0" y="588010"/>
            <a:ext cx="7200900" cy="707886"/>
          </a:xfrm>
          <a:prstGeom prst="rect">
            <a:avLst/>
          </a:prstGeom>
        </p:spPr>
        <p:txBody>
          <a:bodyPr wrap="square">
            <a:spAutoFit/>
          </a:bodyPr>
          <a:lstStyle/>
          <a:p>
            <a:pPr algn="ctr" defTabSz="914400" fontAlgn="base">
              <a:spcBef>
                <a:spcPct val="0"/>
              </a:spcBef>
              <a:spcAft>
                <a:spcPct val="0"/>
              </a:spcAft>
            </a:pPr>
            <a:r>
              <a:rPr lang="fr-FR" sz="2000" dirty="0">
                <a:solidFill>
                  <a:schemeClr val="tx1">
                    <a:lumMod val="50000"/>
                    <a:lumOff val="50000"/>
                  </a:schemeClr>
                </a:solidFill>
                <a:latin typeface="Berlin Sans FB" pitchFamily="34" charset="0"/>
                <a:ea typeface="Calibri" pitchFamily="34" charset="0"/>
                <a:cs typeface="Calibri" pitchFamily="34" charset="0"/>
              </a:rPr>
              <a:t>PREPARATION MEDECINE</a:t>
            </a:r>
            <a:endParaRPr lang="fr-FR" sz="2000" u="sng" dirty="0">
              <a:solidFill>
                <a:schemeClr val="tx1">
                  <a:lumMod val="50000"/>
                  <a:lumOff val="50000"/>
                </a:schemeClr>
              </a:solidFill>
              <a:latin typeface="Berlin Sans FB" pitchFamily="34" charset="0"/>
              <a:ea typeface="Calibri" pitchFamily="34" charset="0"/>
              <a:cs typeface="Times New Roman" pitchFamily="18" charset="0"/>
            </a:endParaRPr>
          </a:p>
          <a:p>
            <a:pPr lvl="0" algn="ctr" defTabSz="914400" fontAlgn="base">
              <a:spcBef>
                <a:spcPct val="0"/>
              </a:spcBef>
              <a:spcAft>
                <a:spcPct val="0"/>
              </a:spcAft>
            </a:pPr>
            <a:r>
              <a:rPr lang="fr-FR" sz="2000" dirty="0">
                <a:solidFill>
                  <a:srgbClr val="00B050"/>
                </a:solidFill>
                <a:latin typeface="Berlin Sans FB" pitchFamily="34" charset="0"/>
                <a:ea typeface="Calibri" pitchFamily="34" charset="0"/>
                <a:cs typeface="Times New Roman" pitchFamily="18" charset="0"/>
              </a:rPr>
              <a:t>Tarifs et modalités d’inscription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2562" y="3741568"/>
            <a:ext cx="6624736"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Nom </a:t>
            </a:r>
            <a:r>
              <a:rPr lang="fr-FR" sz="1800" dirty="0">
                <a:solidFill>
                  <a:schemeClr val="tx1">
                    <a:lumMod val="50000"/>
                    <a:lumOff val="50000"/>
                  </a:schemeClr>
                </a:solidFill>
                <a:latin typeface="Calibri" pitchFamily="34" charset="0"/>
                <a:ea typeface="Calibri" pitchFamily="34" charset="0"/>
                <a:cs typeface="Calibri" pitchFamily="34" charset="0"/>
              </a:rPr>
              <a:t>: </a:t>
            </a:r>
            <a:endParaRPr kumimoji="0" lang="fr-FR" sz="1800" b="0"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a:t>
            </a:r>
            <a:endParaRPr kumimoji="0" lang="fr-FR" sz="1800" b="0" i="0" u="none" strike="noStrike" cap="none" normalizeH="0" baseline="0" dirty="0">
              <a:ln>
                <a:noFill/>
              </a:ln>
              <a:solidFill>
                <a:schemeClr val="tx1">
                  <a:lumMod val="50000"/>
                  <a:lumOff val="50000"/>
                </a:schemeClr>
              </a:solidFill>
              <a:effectLst/>
              <a:latin typeface="Arial" pitchFamily="34" charset="0"/>
              <a:cs typeface="Arial" pitchFamily="34" charset="0"/>
            </a:endParaRPr>
          </a:p>
          <a:p>
            <a:pPr algn="just" defTabSz="914400" eaLnBrk="0" fontAlgn="base" hangingPunct="0">
              <a:spcBef>
                <a:spcPct val="0"/>
              </a:spcBef>
              <a:spcAft>
                <a:spcPct val="0"/>
              </a:spcAft>
            </a:pPr>
            <a:r>
              <a:rPr kumimoji="0" lang="fr-FR" sz="1800" b="0"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Prénom :			Classe : </a:t>
            </a:r>
          </a:p>
          <a:p>
            <a:pPr algn="just" defTabSz="914400" eaLnBrk="0" fontAlgn="base" hangingPunct="0">
              <a:spcBef>
                <a:spcPct val="0"/>
              </a:spcBef>
              <a:spcAft>
                <a:spcPct val="0"/>
              </a:spcAft>
            </a:pPr>
            <a:endParaRPr kumimoji="0" lang="fr-FR" sz="1800" b="0" i="0" u="none" strike="noStrike" cap="none" normalizeH="0" baseline="0" dirty="0">
              <a:ln>
                <a:noFill/>
              </a:ln>
              <a:solidFill>
                <a:schemeClr val="tx1">
                  <a:lumMod val="50000"/>
                  <a:lumOff val="5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Adresse mail :</a:t>
            </a:r>
            <a:endParaRPr lang="fr-FR" sz="1800" dirty="0">
              <a:solidFill>
                <a:schemeClr val="tx1">
                  <a:lumMod val="50000"/>
                  <a:lumOff val="50000"/>
                </a:schemeClr>
              </a:solidFill>
              <a:latin typeface="Calibri" pitchFamily="34" charset="0"/>
              <a:ea typeface="Calibri" pitchFamily="34" charset="0"/>
              <a:cs typeface="Calibri" pitchFamily="34" charset="0"/>
            </a:endParaRPr>
          </a:p>
          <a:p>
            <a:pPr lvl="1" algn="just" defTabSz="914400" eaLnBrk="0" fontAlgn="base" hangingPunct="0">
              <a:spcBef>
                <a:spcPct val="0"/>
              </a:spcBef>
              <a:spcAft>
                <a:spcPct val="0"/>
              </a:spcAft>
            </a:pPr>
            <a:endParaRPr kumimoji="0" lang="fr-FR" sz="1800" b="0"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endParaRPr>
          </a:p>
          <a:p>
            <a:pPr marL="517596" lvl="1" indent="-285750" algn="just" defTabSz="914400" eaLnBrk="0" fontAlgn="base" hangingPunct="0">
              <a:spcBef>
                <a:spcPct val="0"/>
              </a:spcBef>
              <a:spcAft>
                <a:spcPct val="0"/>
              </a:spcAft>
              <a:buFont typeface="Wingdings" panose="05000000000000000000" pitchFamily="2" charset="2"/>
              <a:buChar char="q"/>
            </a:pPr>
            <a:r>
              <a:rPr kumimoji="0" lang="fr-FR" sz="1800" b="0" i="0" u="none" strike="noStrike" cap="none" normalizeH="0" baseline="0" dirty="0">
                <a:ln>
                  <a:noFill/>
                </a:ln>
                <a:solidFill>
                  <a:schemeClr val="bg1">
                    <a:lumMod val="50000"/>
                  </a:schemeClr>
                </a:solidFill>
                <a:effectLst/>
                <a:latin typeface="Calibri" pitchFamily="34" charset="0"/>
                <a:ea typeface="Calibri" pitchFamily="34" charset="0"/>
                <a:cs typeface="Calibri" pitchFamily="34" charset="0"/>
              </a:rPr>
              <a:t>Confirme l’inscription à la préparation </a:t>
            </a:r>
            <a:r>
              <a:rPr lang="fr-FR" sz="1800" dirty="0">
                <a:solidFill>
                  <a:schemeClr val="bg1">
                    <a:lumMod val="50000"/>
                  </a:schemeClr>
                </a:solidFill>
                <a:latin typeface="Calibri" pitchFamily="34" charset="0"/>
                <a:ea typeface="Calibri" pitchFamily="34" charset="0"/>
                <a:cs typeface="Calibri" pitchFamily="34" charset="0"/>
              </a:rPr>
              <a:t>médecine  d’un montant de 205 </a:t>
            </a:r>
            <a:r>
              <a:rPr kumimoji="0" lang="fr-FR" sz="1800" b="0" i="0" u="none" strike="noStrike" cap="none" normalizeH="0" baseline="0" dirty="0">
                <a:ln>
                  <a:noFill/>
                </a:ln>
                <a:solidFill>
                  <a:schemeClr val="bg1">
                    <a:lumMod val="50000"/>
                  </a:schemeClr>
                </a:solidFill>
                <a:effectLst/>
                <a:latin typeface="Calibri" pitchFamily="34" charset="0"/>
                <a:ea typeface="Calibri" pitchFamily="34" charset="0"/>
                <a:cs typeface="Calibri" pitchFamily="34" charset="0"/>
              </a:rPr>
              <a:t>euros 	</a:t>
            </a:r>
          </a:p>
          <a:p>
            <a:pPr lvl="1" algn="just" defTabSz="914400" eaLnBrk="0" fontAlgn="base" hangingPunct="0">
              <a:spcBef>
                <a:spcPct val="0"/>
              </a:spcBef>
              <a:spcAft>
                <a:spcPct val="0"/>
              </a:spcAft>
            </a:pPr>
            <a:endParaRPr kumimoji="0" lang="fr-FR" sz="1800" b="0" i="0" u="none" strike="noStrike" cap="none" normalizeH="0" baseline="0" dirty="0">
              <a:ln>
                <a:noFill/>
              </a:ln>
              <a:solidFill>
                <a:schemeClr val="bg1">
                  <a:lumMod val="50000"/>
                </a:schemeClr>
              </a:solidFill>
              <a:effectLst/>
              <a:latin typeface="Calibri" pitchFamily="34" charset="0"/>
              <a:ea typeface="Calibri" pitchFamily="34" charset="0"/>
              <a:cs typeface="Calibri" pitchFamily="34" charset="0"/>
            </a:endParaRPr>
          </a:p>
          <a:p>
            <a:pPr marL="517596" lvl="1" indent="-285750" algn="just" defTabSz="914400" eaLnBrk="0" fontAlgn="base" hangingPunct="0">
              <a:spcBef>
                <a:spcPct val="0"/>
              </a:spcBef>
              <a:spcAft>
                <a:spcPct val="0"/>
              </a:spcAft>
              <a:buFont typeface="Wingdings" panose="05000000000000000000" pitchFamily="2" charset="2"/>
              <a:buChar char="q"/>
            </a:pPr>
            <a:r>
              <a:rPr lang="fr-FR" sz="1800" dirty="0">
                <a:solidFill>
                  <a:schemeClr val="tx1">
                    <a:lumMod val="50000"/>
                    <a:lumOff val="50000"/>
                  </a:schemeClr>
                </a:solidFill>
                <a:latin typeface="Calibri" pitchFamily="34" charset="0"/>
              </a:rPr>
              <a:t>Verse ce jour des arrhes de 100 euros.</a:t>
            </a:r>
            <a:endParaRPr kumimoji="0" lang="fr-FR" sz="1800" b="0" i="0" u="none" strike="noStrike" cap="none" normalizeH="0" baseline="0" dirty="0">
              <a:ln>
                <a:noFill/>
              </a:ln>
              <a:solidFill>
                <a:schemeClr val="bg1">
                  <a:lumMod val="50000"/>
                </a:schemeClr>
              </a:solidFill>
              <a:effectLst/>
              <a:latin typeface="Calibri" pitchFamily="34" charset="0"/>
              <a:ea typeface="Calibri" pitchFamily="34" charset="0"/>
              <a:cs typeface="Calibri" pitchFamily="34" charset="0"/>
            </a:endParaRPr>
          </a:p>
          <a:p>
            <a:pPr marL="517596" lvl="1" indent="-285750" algn="just" defTabSz="914400" eaLnBrk="0" fontAlgn="base" hangingPunct="0">
              <a:spcBef>
                <a:spcPct val="0"/>
              </a:spcBef>
              <a:spcAft>
                <a:spcPct val="0"/>
              </a:spcAft>
              <a:buFont typeface="Wingdings" panose="05000000000000000000" pitchFamily="2" charset="2"/>
              <a:buChar char="q"/>
            </a:pPr>
            <a:endParaRPr kumimoji="0" lang="fr-FR" sz="1800" b="0" i="0" u="none" strike="noStrike" cap="none" normalizeH="0" baseline="0" dirty="0">
              <a:ln>
                <a:noFill/>
              </a:ln>
              <a:solidFill>
                <a:schemeClr val="bg1">
                  <a:lumMod val="50000"/>
                </a:schemeClr>
              </a:solidFill>
              <a:effectLst/>
              <a:latin typeface="Calibri" pitchFamily="34" charset="0"/>
              <a:ea typeface="Calibri" pitchFamily="34" charset="0"/>
              <a:cs typeface="Calibri" pitchFamily="34" charset="0"/>
              <a:sym typeface="Wingdings"/>
            </a:endParaRPr>
          </a:p>
          <a:p>
            <a:pPr lvl="0" algn="just" defTabSz="914400" eaLnBrk="0" fontAlgn="base" hangingPunct="0">
              <a:spcBef>
                <a:spcPct val="0"/>
              </a:spcBef>
              <a:spcAft>
                <a:spcPct val="0"/>
              </a:spcAft>
            </a:pPr>
            <a:endParaRPr kumimoji="0" lang="fr-FR" sz="1800" b="0"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800" b="0" i="0" u="none" strike="noStrike" cap="none" normalizeH="0" baseline="0" dirty="0">
              <a:ln>
                <a:noFill/>
              </a:ln>
              <a:solidFill>
                <a:schemeClr val="tx1">
                  <a:lumMod val="50000"/>
                  <a:lumOff val="50000"/>
                </a:schemeClr>
              </a:solidFill>
              <a:effectLst/>
              <a:latin typeface="Arial" pitchFamily="34" charset="0"/>
              <a:cs typeface="Arial" pitchFamily="34" charset="0"/>
            </a:endParaRPr>
          </a:p>
          <a:p>
            <a:pPr lvl="0" algn="just" defTabSz="914400" eaLnBrk="0" fontAlgn="base" hangingPunct="0">
              <a:spcBef>
                <a:spcPct val="0"/>
              </a:spcBef>
              <a:spcAft>
                <a:spcPct val="0"/>
              </a:spcAft>
            </a:pPr>
            <a:r>
              <a:rPr lang="fr-FR" sz="1800" dirty="0">
                <a:solidFill>
                  <a:srgbClr val="C00000"/>
                </a:solidFill>
                <a:latin typeface="+mj-lt"/>
                <a:cs typeface="Arial" pitchFamily="34" charset="0"/>
                <a:sym typeface="Wingdings"/>
              </a:rPr>
              <a:t>					</a:t>
            </a:r>
            <a:r>
              <a:rPr lang="fr-FR" sz="2000" dirty="0">
                <a:solidFill>
                  <a:schemeClr val="tx1">
                    <a:lumMod val="50000"/>
                    <a:lumOff val="50000"/>
                  </a:schemeClr>
                </a:solidFill>
                <a:latin typeface="Calibri" pitchFamily="34" charset="0"/>
                <a:ea typeface="Calibri" pitchFamily="34" charset="0"/>
                <a:cs typeface="Calibri" pitchFamily="34" charset="0"/>
                <a:sym typeface="Wingdings"/>
              </a:rPr>
              <a:t> </a:t>
            </a:r>
            <a:endParaRPr kumimoji="0" lang="fr-FR" sz="2000" b="0" i="0" u="none" strike="noStrike" cap="none" normalizeH="0" baseline="0" dirty="0">
              <a:ln>
                <a:noFill/>
              </a:ln>
              <a:solidFill>
                <a:schemeClr val="tx1">
                  <a:lumMod val="50000"/>
                  <a:lumOff val="50000"/>
                </a:schemeClr>
              </a:solidFill>
              <a:effectLst/>
              <a:latin typeface="+mj-lt"/>
              <a:cs typeface="Arial" pitchFamily="34" charset="0"/>
            </a:endParaRPr>
          </a:p>
        </p:txBody>
      </p:sp>
      <p:pic>
        <p:nvPicPr>
          <p:cNvPr id="3" name="Picture 3" descr="Logo Mongré"/>
          <p:cNvPicPr>
            <a:picLocks noChangeAspect="1" noChangeArrowheads="1"/>
          </p:cNvPicPr>
          <p:nvPr/>
        </p:nvPicPr>
        <p:blipFill>
          <a:blip r:embed="rId2" cstate="print"/>
          <a:srcRect/>
          <a:stretch>
            <a:fillRect/>
          </a:stretch>
        </p:blipFill>
        <p:spPr bwMode="auto">
          <a:xfrm>
            <a:off x="2513306" y="71760"/>
            <a:ext cx="2023248" cy="1296144"/>
          </a:xfrm>
          <a:prstGeom prst="rect">
            <a:avLst/>
          </a:prstGeom>
          <a:noFill/>
          <a:ln w="9525">
            <a:noFill/>
            <a:miter lim="800000"/>
            <a:headEnd/>
            <a:tailEnd/>
          </a:ln>
        </p:spPr>
      </p:pic>
      <p:sp>
        <p:nvSpPr>
          <p:cNvPr id="4" name="Rectangle 3"/>
          <p:cNvSpPr/>
          <p:nvPr/>
        </p:nvSpPr>
        <p:spPr>
          <a:xfrm>
            <a:off x="50" y="1439912"/>
            <a:ext cx="7200850" cy="707886"/>
          </a:xfrm>
          <a:prstGeom prst="rect">
            <a:avLst/>
          </a:prstGeom>
        </p:spPr>
        <p:txBody>
          <a:bodyPr wrap="square">
            <a:spAutoFit/>
          </a:bodyPr>
          <a:lstStyle/>
          <a:p>
            <a:pPr lvl="0" algn="ctr" defTabSz="914400" eaLnBrk="0" fontAlgn="base" hangingPunct="0">
              <a:spcBef>
                <a:spcPct val="0"/>
              </a:spcBef>
              <a:spcAft>
                <a:spcPct val="0"/>
              </a:spcAft>
            </a:pPr>
            <a:r>
              <a:rPr lang="fr-FR" sz="2000" dirty="0">
                <a:solidFill>
                  <a:schemeClr val="tx1">
                    <a:lumMod val="50000"/>
                    <a:lumOff val="50000"/>
                  </a:schemeClr>
                </a:solidFill>
                <a:latin typeface="Berlin Sans FB" pitchFamily="34" charset="0"/>
                <a:ea typeface="Calibri" pitchFamily="34" charset="0"/>
                <a:cs typeface="Calibri" pitchFamily="34" charset="0"/>
              </a:rPr>
              <a:t>PREPARATION MEDECINE</a:t>
            </a:r>
            <a:endParaRPr lang="fr-FR" sz="2000" dirty="0">
              <a:solidFill>
                <a:schemeClr val="tx1">
                  <a:lumMod val="50000"/>
                  <a:lumOff val="50000"/>
                </a:schemeClr>
              </a:solidFill>
              <a:latin typeface="Berlin Sans FB" pitchFamily="34" charset="0"/>
              <a:cs typeface="Arial" pitchFamily="34" charset="0"/>
            </a:endParaRPr>
          </a:p>
          <a:p>
            <a:pPr lvl="0" algn="ctr" defTabSz="914400" eaLnBrk="0" fontAlgn="base" hangingPunct="0">
              <a:spcBef>
                <a:spcPct val="0"/>
              </a:spcBef>
              <a:spcAft>
                <a:spcPct val="0"/>
              </a:spcAft>
            </a:pPr>
            <a:r>
              <a:rPr lang="fr-FR" sz="2000" dirty="0">
                <a:solidFill>
                  <a:schemeClr val="tx1">
                    <a:lumMod val="50000"/>
                    <a:lumOff val="50000"/>
                  </a:schemeClr>
                </a:solidFill>
                <a:latin typeface="Berlin Sans FB" pitchFamily="34" charset="0"/>
                <a:ea typeface="Calibri" pitchFamily="34" charset="0"/>
                <a:cs typeface="Calibri" pitchFamily="34" charset="0"/>
              </a:rPr>
              <a:t>Bulletin d’inscription session 2023-2024</a:t>
            </a:r>
          </a:p>
        </p:txBody>
      </p:sp>
      <p:sp>
        <p:nvSpPr>
          <p:cNvPr id="5" name="Rectangle 4"/>
          <p:cNvSpPr/>
          <p:nvPr/>
        </p:nvSpPr>
        <p:spPr>
          <a:xfrm>
            <a:off x="0" y="2284844"/>
            <a:ext cx="7200900" cy="1200329"/>
          </a:xfrm>
          <a:prstGeom prst="rect">
            <a:avLst/>
          </a:prstGeom>
        </p:spPr>
        <p:txBody>
          <a:bodyPr wrap="square">
            <a:spAutoFit/>
          </a:bodyPr>
          <a:lstStyle/>
          <a:p>
            <a:pPr lvl="0" algn="ctr" defTabSz="914400" fontAlgn="base">
              <a:spcBef>
                <a:spcPct val="0"/>
              </a:spcBef>
              <a:spcAft>
                <a:spcPct val="0"/>
              </a:spcAft>
            </a:pPr>
            <a:r>
              <a:rPr lang="fr-FR" sz="1800" i="1" dirty="0">
                <a:solidFill>
                  <a:srgbClr val="00B050"/>
                </a:solidFill>
                <a:latin typeface="Calibri" pitchFamily="34" charset="0"/>
                <a:ea typeface="Calibri" pitchFamily="34" charset="0"/>
                <a:cs typeface="Calibri" pitchFamily="34" charset="0"/>
              </a:rPr>
              <a:t>Pour une meilleure organisation, merci de retourner le bulletin d’inscription </a:t>
            </a:r>
          </a:p>
          <a:p>
            <a:pPr lvl="0" algn="ctr" defTabSz="914400" fontAlgn="base">
              <a:spcBef>
                <a:spcPct val="0"/>
              </a:spcBef>
              <a:spcAft>
                <a:spcPct val="0"/>
              </a:spcAft>
            </a:pPr>
            <a:r>
              <a:rPr lang="fr-FR" sz="1800" i="1" dirty="0">
                <a:solidFill>
                  <a:srgbClr val="00B050"/>
                </a:solidFill>
                <a:latin typeface="Calibri" pitchFamily="34" charset="0"/>
                <a:ea typeface="Calibri" pitchFamily="34" charset="0"/>
                <a:cs typeface="Calibri" pitchFamily="34" charset="0"/>
              </a:rPr>
              <a:t>à </a:t>
            </a:r>
            <a:r>
              <a:rPr lang="fr-FR" sz="1800" i="1" u="sng" dirty="0">
                <a:solidFill>
                  <a:srgbClr val="00B050"/>
                </a:solidFill>
                <a:latin typeface="Calibri" pitchFamily="34" charset="0"/>
                <a:ea typeface="Calibri" pitchFamily="34" charset="0"/>
                <a:cs typeface="Calibri" pitchFamily="34" charset="0"/>
              </a:rPr>
              <a:t>Gaëlle </a:t>
            </a:r>
            <a:r>
              <a:rPr lang="fr-FR" sz="1800" i="1" u="sng" dirty="0" err="1">
                <a:solidFill>
                  <a:srgbClr val="00B050"/>
                </a:solidFill>
                <a:latin typeface="Calibri" pitchFamily="34" charset="0"/>
                <a:ea typeface="Calibri" pitchFamily="34" charset="0"/>
                <a:cs typeface="Calibri" pitchFamily="34" charset="0"/>
              </a:rPr>
              <a:t>Meziani</a:t>
            </a:r>
            <a:endParaRPr lang="fr-FR" sz="1800" i="1" u="sng" dirty="0">
              <a:solidFill>
                <a:srgbClr val="00B050"/>
              </a:solidFill>
              <a:latin typeface="Calibri" pitchFamily="34" charset="0"/>
              <a:ea typeface="Calibri" pitchFamily="34" charset="0"/>
              <a:cs typeface="Calibri" pitchFamily="34" charset="0"/>
            </a:endParaRPr>
          </a:p>
          <a:p>
            <a:pPr lvl="0" algn="ctr" defTabSz="914400" fontAlgn="base">
              <a:spcBef>
                <a:spcPct val="0"/>
              </a:spcBef>
              <a:spcAft>
                <a:spcPct val="0"/>
              </a:spcAft>
            </a:pPr>
            <a:r>
              <a:rPr lang="fr-FR" sz="1800" i="1" u="sng" dirty="0">
                <a:solidFill>
                  <a:srgbClr val="00B050"/>
                </a:solidFill>
                <a:latin typeface="Calibri" pitchFamily="34" charset="0"/>
                <a:ea typeface="Calibri" pitchFamily="34" charset="0"/>
                <a:cs typeface="Calibri" pitchFamily="34" charset="0"/>
                <a:hlinkClick r:id="rId3"/>
              </a:rPr>
              <a:t>g.meziani@mongre.org</a:t>
            </a:r>
            <a:endParaRPr lang="fr-FR" sz="1800" i="1" u="sng" dirty="0">
              <a:solidFill>
                <a:srgbClr val="00B050"/>
              </a:solidFill>
              <a:latin typeface="Calibri" pitchFamily="34" charset="0"/>
              <a:ea typeface="Calibri" pitchFamily="34" charset="0"/>
              <a:cs typeface="Calibri" pitchFamily="34" charset="0"/>
            </a:endParaRPr>
          </a:p>
          <a:p>
            <a:pPr lvl="0" algn="ctr" defTabSz="914400" fontAlgn="base">
              <a:spcBef>
                <a:spcPct val="0"/>
              </a:spcBef>
              <a:spcAft>
                <a:spcPct val="0"/>
              </a:spcAft>
            </a:pPr>
            <a:r>
              <a:rPr lang="fr-FR" sz="1800" i="1" u="sng" dirty="0">
                <a:solidFill>
                  <a:srgbClr val="00B050"/>
                </a:solidFill>
                <a:latin typeface="Calibri" pitchFamily="34" charset="0"/>
                <a:ea typeface="Calibri" pitchFamily="34" charset="0"/>
                <a:cs typeface="Calibri" pitchFamily="34" charset="0"/>
              </a:rPr>
              <a:t>Bureau en face du CDI</a:t>
            </a:r>
            <a:endParaRPr lang="fr-FR" sz="1800" i="1" dirty="0">
              <a:solidFill>
                <a:srgbClr val="00B050"/>
              </a:solidFill>
              <a:latin typeface="Calibri" pitchFamily="34" charset="0"/>
              <a:ea typeface="Calibri" pitchFamily="34" charset="0"/>
              <a:cs typeface="Calibri" pitchFamily="34" charset="0"/>
            </a:endParaRPr>
          </a:p>
        </p:txBody>
      </p:sp>
      <p:sp>
        <p:nvSpPr>
          <p:cNvPr id="11" name="Rectangle 10"/>
          <p:cNvSpPr/>
          <p:nvPr/>
        </p:nvSpPr>
        <p:spPr>
          <a:xfrm>
            <a:off x="0" y="6380682"/>
            <a:ext cx="7200900" cy="3693319"/>
          </a:xfrm>
          <a:prstGeom prst="rect">
            <a:avLst/>
          </a:prstGeom>
        </p:spPr>
        <p:txBody>
          <a:bodyPr wrap="square">
            <a:spAutoFit/>
          </a:bodyPr>
          <a:lstStyle/>
          <a:p>
            <a:pPr lvl="2"/>
            <a:endParaRPr lang="fr-FR" sz="1800" dirty="0">
              <a:solidFill>
                <a:schemeClr val="tx1">
                  <a:lumMod val="50000"/>
                  <a:lumOff val="50000"/>
                </a:schemeClr>
              </a:solidFill>
              <a:latin typeface="Calibri" pitchFamily="34" charset="0"/>
              <a:ea typeface="Calibri" pitchFamily="34" charset="0"/>
              <a:cs typeface="Calibri" pitchFamily="34" charset="0"/>
            </a:endParaRPr>
          </a:p>
          <a:p>
            <a:pPr lvl="0" algn="just" defTabSz="914400" eaLnBrk="0" fontAlgn="base" hangingPunct="0">
              <a:spcBef>
                <a:spcPct val="0"/>
              </a:spcBef>
              <a:spcAft>
                <a:spcPct val="0"/>
              </a:spcAft>
            </a:pPr>
            <a:endParaRPr lang="fr-FR" sz="1800" dirty="0">
              <a:solidFill>
                <a:schemeClr val="tx1">
                  <a:lumMod val="50000"/>
                  <a:lumOff val="50000"/>
                </a:schemeClr>
              </a:solidFill>
              <a:latin typeface="Calibri" pitchFamily="34" charset="0"/>
              <a:ea typeface="Calibri" pitchFamily="34" charset="0"/>
              <a:cs typeface="Calibri" pitchFamily="34" charset="0"/>
            </a:endParaRPr>
          </a:p>
          <a:p>
            <a:pPr lvl="0" algn="just" defTabSz="914400" eaLnBrk="0" fontAlgn="base" hangingPunct="0">
              <a:spcBef>
                <a:spcPct val="0"/>
              </a:spcBef>
              <a:spcAft>
                <a:spcPct val="0"/>
              </a:spcAft>
            </a:pPr>
            <a:r>
              <a:rPr lang="fr-FR" sz="1800" dirty="0">
                <a:solidFill>
                  <a:schemeClr val="tx1">
                    <a:lumMod val="50000"/>
                    <a:lumOff val="50000"/>
                  </a:schemeClr>
                </a:solidFill>
                <a:latin typeface="Calibri" pitchFamily="34" charset="0"/>
                <a:ea typeface="Calibri" pitchFamily="34" charset="0"/>
                <a:cs typeface="Calibri" pitchFamily="34" charset="0"/>
              </a:rPr>
              <a:t>Le solde sera prélevé les mois suivants.</a:t>
            </a:r>
          </a:p>
          <a:p>
            <a:pPr lvl="0" algn="just" defTabSz="914400" eaLnBrk="0" fontAlgn="base" hangingPunct="0">
              <a:spcBef>
                <a:spcPct val="0"/>
              </a:spcBef>
              <a:spcAft>
                <a:spcPct val="0"/>
              </a:spcAft>
            </a:pPr>
            <a:endParaRPr lang="fr-FR" sz="1800" dirty="0">
              <a:solidFill>
                <a:schemeClr val="tx1">
                  <a:lumMod val="50000"/>
                  <a:lumOff val="50000"/>
                </a:schemeClr>
              </a:solidFill>
              <a:latin typeface="Calibri" pitchFamily="34" charset="0"/>
              <a:ea typeface="Calibri" pitchFamily="34" charset="0"/>
              <a:cs typeface="Calibri" pitchFamily="34" charset="0"/>
            </a:endParaRPr>
          </a:p>
          <a:p>
            <a:pPr lvl="0" algn="just" defTabSz="914400" eaLnBrk="0" fontAlgn="base" hangingPunct="0">
              <a:spcBef>
                <a:spcPct val="0"/>
              </a:spcBef>
              <a:spcAft>
                <a:spcPct val="0"/>
              </a:spcAft>
            </a:pPr>
            <a:r>
              <a:rPr lang="fr-FR" sz="1800" dirty="0">
                <a:solidFill>
                  <a:schemeClr val="tx1">
                    <a:lumMod val="50000"/>
                    <a:lumOff val="50000"/>
                  </a:schemeClr>
                </a:solidFill>
                <a:latin typeface="Calibri" pitchFamily="34" charset="0"/>
                <a:ea typeface="Calibri" pitchFamily="34" charset="0"/>
                <a:cs typeface="Calibri" pitchFamily="34" charset="0"/>
              </a:rPr>
              <a:t>Pour information, les modules débuteront à 13h00 le mercredi. Le planning des 2 jours pendant les vacances de Pâques sera communiqué ultérieurement.</a:t>
            </a:r>
          </a:p>
          <a:p>
            <a:pPr algn="just" defTabSz="914400" eaLnBrk="0" fontAlgn="base" hangingPunct="0">
              <a:spcBef>
                <a:spcPct val="0"/>
              </a:spcBef>
              <a:spcAft>
                <a:spcPct val="0"/>
              </a:spcAft>
            </a:pPr>
            <a:endParaRPr lang="fr-FR" sz="1800" b="1" i="1" dirty="0">
              <a:solidFill>
                <a:schemeClr val="tx1">
                  <a:lumMod val="50000"/>
                  <a:lumOff val="50000"/>
                </a:schemeClr>
              </a:solidFill>
              <a:ea typeface="Calibri" pitchFamily="34" charset="0"/>
              <a:cs typeface="Times New Roman" pitchFamily="18" charset="0"/>
            </a:endParaRPr>
          </a:p>
          <a:p>
            <a:pPr algn="just" defTabSz="914400" eaLnBrk="0" fontAlgn="base" hangingPunct="0">
              <a:spcBef>
                <a:spcPct val="0"/>
              </a:spcBef>
              <a:spcAft>
                <a:spcPct val="0"/>
              </a:spcAft>
            </a:pPr>
            <a:r>
              <a:rPr lang="fr-FR" sz="1800" b="1" i="1" dirty="0">
                <a:solidFill>
                  <a:schemeClr val="tx1">
                    <a:lumMod val="50000"/>
                    <a:lumOff val="50000"/>
                  </a:schemeClr>
                </a:solidFill>
                <a:ea typeface="Calibri" pitchFamily="34" charset="0"/>
                <a:cs typeface="Times New Roman" pitchFamily="18" charset="0"/>
              </a:rPr>
              <a:t>L’élève inscrit s’engage à suivre l’intégralité des modules. Toute interruption de la préparation ne donnera pas lieu à remboursement.</a:t>
            </a:r>
            <a:endParaRPr lang="fr-FR" sz="1800" dirty="0">
              <a:solidFill>
                <a:schemeClr val="tx1">
                  <a:lumMod val="50000"/>
                  <a:lumOff val="50000"/>
                </a:schemeClr>
              </a:solidFill>
              <a:latin typeface="Calibri" pitchFamily="34" charset="0"/>
              <a:ea typeface="Calibri" pitchFamily="34" charset="0"/>
              <a:cs typeface="Calibri" pitchFamily="34" charset="0"/>
            </a:endParaRPr>
          </a:p>
          <a:p>
            <a:pPr lvl="0" algn="just" defTabSz="914400" eaLnBrk="0" fontAlgn="base" hangingPunct="0">
              <a:spcBef>
                <a:spcPct val="0"/>
              </a:spcBef>
              <a:spcAft>
                <a:spcPct val="0"/>
              </a:spcAft>
            </a:pPr>
            <a:r>
              <a:rPr lang="fr-FR" sz="1800" dirty="0">
                <a:solidFill>
                  <a:schemeClr val="tx1">
                    <a:lumMod val="50000"/>
                    <a:lumOff val="50000"/>
                  </a:schemeClr>
                </a:solidFill>
                <a:latin typeface="Calibri" pitchFamily="34" charset="0"/>
                <a:ea typeface="Calibri" pitchFamily="34" charset="0"/>
                <a:cs typeface="Calibri" pitchFamily="34" charset="0"/>
              </a:rPr>
              <a:t>				Date :				</a:t>
            </a:r>
          </a:p>
          <a:p>
            <a:pPr lvl="0" algn="just" defTabSz="914400" eaLnBrk="0" fontAlgn="base" hangingPunct="0">
              <a:spcBef>
                <a:spcPct val="0"/>
              </a:spcBef>
              <a:spcAft>
                <a:spcPct val="0"/>
              </a:spcAft>
            </a:pPr>
            <a:r>
              <a:rPr lang="fr-FR" sz="1800" dirty="0">
                <a:solidFill>
                  <a:schemeClr val="tx1">
                    <a:lumMod val="50000"/>
                    <a:lumOff val="50000"/>
                  </a:schemeClr>
                </a:solidFill>
                <a:latin typeface="Calibri" pitchFamily="34" charset="0"/>
                <a:ea typeface="Calibri" pitchFamily="34" charset="0"/>
                <a:cs typeface="Calibri" pitchFamily="34" charset="0"/>
              </a:rPr>
              <a:t>				Signature des parents :</a:t>
            </a:r>
            <a:endParaRPr lang="fr-FR" sz="1800"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5647</TotalTime>
  <Words>682</Words>
  <Application>Microsoft Office PowerPoint</Application>
  <PresentationFormat>Personnalisé</PresentationFormat>
  <Paragraphs>102</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Arial</vt:lpstr>
      <vt:lpstr>Berlin Sans FB</vt:lpstr>
      <vt:lpstr>Calibri</vt:lpstr>
      <vt:lpstr>Wingdings</vt:lpstr>
      <vt:lpstr>Thème Office</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caubourg</dc:creator>
  <cp:lastModifiedBy>gmeziani</cp:lastModifiedBy>
  <cp:revision>324</cp:revision>
  <cp:lastPrinted>2021-09-03T11:27:24Z</cp:lastPrinted>
  <dcterms:created xsi:type="dcterms:W3CDTF">2012-01-12T14:23:02Z</dcterms:created>
  <dcterms:modified xsi:type="dcterms:W3CDTF">2023-11-15T09:46:21Z</dcterms:modified>
</cp:coreProperties>
</file>